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activeX/activeX9.xml" ContentType="application/vnd.ms-office.activeX+xml"/>
  <Override PartName="/ppt/activeX/activeX10.xml" ContentType="application/vnd.ms-office.activeX+xml"/>
  <Override PartName="/ppt/activeX/activeX11.xml" ContentType="application/vnd.ms-office.activeX+xml"/>
  <Override PartName="/ppt/activeX/activeX12.xml" ContentType="application/vnd.ms-office.activeX+xml"/>
  <Override PartName="/ppt/activeX/activeX13.xml" ContentType="application/vnd.ms-office.activeX+xml"/>
  <Override PartName="/ppt/activeX/activeX14.xml" ContentType="application/vnd.ms-office.activeX+xml"/>
  <Override PartName="/ppt/activeX/activeX15.xml" ContentType="application/vnd.ms-office.activeX+xml"/>
  <Override PartName="/ppt/activeX/activeX16.xml" ContentType="application/vnd.ms-office.activeX+xml"/>
  <Override PartName="/ppt/activeX/activeX17.xml" ContentType="application/vnd.ms-office.activeX+xml"/>
  <Override PartName="/ppt/activeX/activeX18.xml" ContentType="application/vnd.ms-office.activeX+xml"/>
  <Override PartName="/ppt/activeX/activeX19.xml" ContentType="application/vnd.ms-office.activeX+xml"/>
  <Override PartName="/ppt/activeX/activeX20.xml" ContentType="application/vnd.ms-office.activeX+xml"/>
  <Override PartName="/ppt/activeX/activeX21.xml" ContentType="application/vnd.ms-office.activeX+xml"/>
  <Override PartName="/ppt/activeX/activeX22.xml" ContentType="application/vnd.ms-office.activeX+xml"/>
  <Override PartName="/ppt/activeX/activeX23.xml" ContentType="application/vnd.ms-office.activeX+xml"/>
  <Override PartName="/ppt/activeX/activeX24.xml" ContentType="application/vnd.ms-office.activeX+xml"/>
  <Override PartName="/ppt/activeX/activeX25.xml" ContentType="application/vnd.ms-office.activeX+xml"/>
  <Override PartName="/ppt/activeX/activeX26.xml" ContentType="application/vnd.ms-office.activeX+xml"/>
  <Override PartName="/ppt/activeX/activeX27.xml" ContentType="application/vnd.ms-office.activeX+xml"/>
  <Override PartName="/ppt/activeX/activeX28.xml" ContentType="application/vnd.ms-office.activeX+xml"/>
  <Override PartName="/ppt/activeX/activeX29.xml" ContentType="application/vnd.ms-office.activeX+xml"/>
  <Override PartName="/ppt/activeX/activeX30.xml" ContentType="application/vnd.ms-office.activeX+xml"/>
  <Override PartName="/ppt/activeX/activeX31.xml" ContentType="application/vnd.ms-office.activeX+xml"/>
  <Override PartName="/ppt/activeX/activeX32.xml" ContentType="application/vnd.ms-office.activeX+xml"/>
  <Override PartName="/ppt/activeX/activeX33.xml" ContentType="application/vnd.ms-office.activeX+xml"/>
  <Override PartName="/ppt/activeX/activeX34.xml" ContentType="application/vnd.ms-office.activeX+xml"/>
  <Override PartName="/ppt/activeX/activeX35.xml" ContentType="application/vnd.ms-office.activeX+xml"/>
  <Override PartName="/ppt/activeX/activeX36.xml" ContentType="application/vnd.ms-office.activeX+xml"/>
  <Override PartName="/ppt/activeX/activeX37.xml" ContentType="application/vnd.ms-office.activeX+xml"/>
  <Override PartName="/ppt/activeX/activeX38.xml" ContentType="application/vnd.ms-office.activeX+xml"/>
  <Override PartName="/ppt/activeX/activeX39.xml" ContentType="application/vnd.ms-office.activeX+xml"/>
  <Override PartName="/ppt/activeX/activeX40.xml" ContentType="application/vnd.ms-office.activeX+xml"/>
  <Override PartName="/ppt/activeX/activeX41.xml" ContentType="application/vnd.ms-office.activeX+xml"/>
  <Override PartName="/ppt/activeX/activeX42.xml" ContentType="application/vnd.ms-office.activeX+xml"/>
  <Override PartName="/ppt/activeX/activeX43.xml" ContentType="application/vnd.ms-office.activeX+xml"/>
  <Override PartName="/ppt/activeX/activeX44.xml" ContentType="application/vnd.ms-office.activeX+xml"/>
  <Override PartName="/ppt/activeX/activeX45.xml" ContentType="application/vnd.ms-office.activeX+xml"/>
  <Override PartName="/ppt/activeX/activeX46.xml" ContentType="application/vnd.ms-office.activeX+xml"/>
  <Override PartName="/ppt/activeX/activeX47.xml" ContentType="application/vnd.ms-office.activeX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67" r:id="rId5"/>
    <p:sldId id="268" r:id="rId6"/>
    <p:sldId id="262" r:id="rId7"/>
    <p:sldId id="269" r:id="rId8"/>
    <p:sldId id="270" r:id="rId9"/>
    <p:sldId id="271" r:id="rId10"/>
    <p:sldId id="273" r:id="rId11"/>
    <p:sldId id="272" r:id="rId12"/>
    <p:sldId id="274" r:id="rId13"/>
    <p:sldId id="275" r:id="rId14"/>
    <p:sldId id="27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CC"/>
    <a:srgbClr val="F45ECD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>
        <p:scale>
          <a:sx n="50" d="100"/>
          <a:sy n="50" d="100"/>
        </p:scale>
        <p:origin x="1050" y="54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10.xml.rels><?xml version="1.0" encoding="UTF-8" standalone="yes"?>
<Relationships xmlns="http://schemas.openxmlformats.org/package/2006/relationships"><Relationship Id="rId1" Type="http://schemas.microsoft.com/office/2006/relationships/activeXControlBinary" Target="activeX10.bin"/></Relationships>
</file>

<file path=ppt/activeX/_rels/activeX11.xml.rels><?xml version="1.0" encoding="UTF-8" standalone="yes"?>
<Relationships xmlns="http://schemas.openxmlformats.org/package/2006/relationships"><Relationship Id="rId1" Type="http://schemas.microsoft.com/office/2006/relationships/activeXControlBinary" Target="activeX11.bin"/></Relationships>
</file>

<file path=ppt/activeX/_rels/activeX12.xml.rels><?xml version="1.0" encoding="UTF-8" standalone="yes"?>
<Relationships xmlns="http://schemas.openxmlformats.org/package/2006/relationships"><Relationship Id="rId1" Type="http://schemas.microsoft.com/office/2006/relationships/activeXControlBinary" Target="activeX12.bin"/></Relationships>
</file>

<file path=ppt/activeX/_rels/activeX13.xml.rels><?xml version="1.0" encoding="UTF-8" standalone="yes"?>
<Relationships xmlns="http://schemas.openxmlformats.org/package/2006/relationships"><Relationship Id="rId1" Type="http://schemas.microsoft.com/office/2006/relationships/activeXControlBinary" Target="activeX13.bin"/></Relationships>
</file>

<file path=ppt/activeX/_rels/activeX14.xml.rels><?xml version="1.0" encoding="UTF-8" standalone="yes"?>
<Relationships xmlns="http://schemas.openxmlformats.org/package/2006/relationships"><Relationship Id="rId1" Type="http://schemas.microsoft.com/office/2006/relationships/activeXControlBinary" Target="activeX14.bin"/></Relationships>
</file>

<file path=ppt/activeX/_rels/activeX15.xml.rels><?xml version="1.0" encoding="UTF-8" standalone="yes"?>
<Relationships xmlns="http://schemas.openxmlformats.org/package/2006/relationships"><Relationship Id="rId1" Type="http://schemas.microsoft.com/office/2006/relationships/activeXControlBinary" Target="activeX15.bin"/></Relationships>
</file>

<file path=ppt/activeX/_rels/activeX16.xml.rels><?xml version="1.0" encoding="UTF-8" standalone="yes"?>
<Relationships xmlns="http://schemas.openxmlformats.org/package/2006/relationships"><Relationship Id="rId1" Type="http://schemas.microsoft.com/office/2006/relationships/activeXControlBinary" Target="activeX16.bin"/></Relationships>
</file>

<file path=ppt/activeX/_rels/activeX17.xml.rels><?xml version="1.0" encoding="UTF-8" standalone="yes"?>
<Relationships xmlns="http://schemas.openxmlformats.org/package/2006/relationships"><Relationship Id="rId1" Type="http://schemas.microsoft.com/office/2006/relationships/activeXControlBinary" Target="activeX17.bin"/></Relationships>
</file>

<file path=ppt/activeX/_rels/activeX18.xml.rels><?xml version="1.0" encoding="UTF-8" standalone="yes"?>
<Relationships xmlns="http://schemas.openxmlformats.org/package/2006/relationships"><Relationship Id="rId1" Type="http://schemas.microsoft.com/office/2006/relationships/activeXControlBinary" Target="activeX18.bin"/></Relationships>
</file>

<file path=ppt/activeX/_rels/activeX19.xml.rels><?xml version="1.0" encoding="UTF-8" standalone="yes"?>
<Relationships xmlns="http://schemas.openxmlformats.org/package/2006/relationships"><Relationship Id="rId1" Type="http://schemas.microsoft.com/office/2006/relationships/activeXControlBinary" Target="activeX19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20.xml.rels><?xml version="1.0" encoding="UTF-8" standalone="yes"?>
<Relationships xmlns="http://schemas.openxmlformats.org/package/2006/relationships"><Relationship Id="rId1" Type="http://schemas.microsoft.com/office/2006/relationships/activeXControlBinary" Target="activeX20.bin"/></Relationships>
</file>

<file path=ppt/activeX/_rels/activeX21.xml.rels><?xml version="1.0" encoding="UTF-8" standalone="yes"?>
<Relationships xmlns="http://schemas.openxmlformats.org/package/2006/relationships"><Relationship Id="rId1" Type="http://schemas.microsoft.com/office/2006/relationships/activeXControlBinary" Target="activeX21.bin"/></Relationships>
</file>

<file path=ppt/activeX/_rels/activeX22.xml.rels><?xml version="1.0" encoding="UTF-8" standalone="yes"?>
<Relationships xmlns="http://schemas.openxmlformats.org/package/2006/relationships"><Relationship Id="rId1" Type="http://schemas.microsoft.com/office/2006/relationships/activeXControlBinary" Target="activeX22.bin"/></Relationships>
</file>

<file path=ppt/activeX/_rels/activeX23.xml.rels><?xml version="1.0" encoding="UTF-8" standalone="yes"?>
<Relationships xmlns="http://schemas.openxmlformats.org/package/2006/relationships"><Relationship Id="rId1" Type="http://schemas.microsoft.com/office/2006/relationships/activeXControlBinary" Target="activeX23.bin"/></Relationships>
</file>

<file path=ppt/activeX/_rels/activeX24.xml.rels><?xml version="1.0" encoding="UTF-8" standalone="yes"?>
<Relationships xmlns="http://schemas.openxmlformats.org/package/2006/relationships"><Relationship Id="rId1" Type="http://schemas.microsoft.com/office/2006/relationships/activeXControlBinary" Target="activeX24.bin"/></Relationships>
</file>

<file path=ppt/activeX/_rels/activeX25.xml.rels><?xml version="1.0" encoding="UTF-8" standalone="yes"?>
<Relationships xmlns="http://schemas.openxmlformats.org/package/2006/relationships"><Relationship Id="rId1" Type="http://schemas.microsoft.com/office/2006/relationships/activeXControlBinary" Target="activeX25.bin"/></Relationships>
</file>

<file path=ppt/activeX/_rels/activeX26.xml.rels><?xml version="1.0" encoding="UTF-8" standalone="yes"?>
<Relationships xmlns="http://schemas.openxmlformats.org/package/2006/relationships"><Relationship Id="rId1" Type="http://schemas.microsoft.com/office/2006/relationships/activeXControlBinary" Target="activeX26.bin"/></Relationships>
</file>

<file path=ppt/activeX/_rels/activeX27.xml.rels><?xml version="1.0" encoding="UTF-8" standalone="yes"?>
<Relationships xmlns="http://schemas.openxmlformats.org/package/2006/relationships"><Relationship Id="rId1" Type="http://schemas.microsoft.com/office/2006/relationships/activeXControlBinary" Target="activeX27.bin"/></Relationships>
</file>

<file path=ppt/activeX/_rels/activeX28.xml.rels><?xml version="1.0" encoding="UTF-8" standalone="yes"?>
<Relationships xmlns="http://schemas.openxmlformats.org/package/2006/relationships"><Relationship Id="rId1" Type="http://schemas.microsoft.com/office/2006/relationships/activeXControlBinary" Target="activeX28.bin"/></Relationships>
</file>

<file path=ppt/activeX/_rels/activeX29.xml.rels><?xml version="1.0" encoding="UTF-8" standalone="yes"?>
<Relationships xmlns="http://schemas.openxmlformats.org/package/2006/relationships"><Relationship Id="rId1" Type="http://schemas.microsoft.com/office/2006/relationships/activeXControlBinary" Target="activeX29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30.xml.rels><?xml version="1.0" encoding="UTF-8" standalone="yes"?>
<Relationships xmlns="http://schemas.openxmlformats.org/package/2006/relationships"><Relationship Id="rId1" Type="http://schemas.microsoft.com/office/2006/relationships/activeXControlBinary" Target="activeX30.bin"/></Relationships>
</file>

<file path=ppt/activeX/_rels/activeX31.xml.rels><?xml version="1.0" encoding="UTF-8" standalone="yes"?>
<Relationships xmlns="http://schemas.openxmlformats.org/package/2006/relationships"><Relationship Id="rId1" Type="http://schemas.microsoft.com/office/2006/relationships/activeXControlBinary" Target="activeX31.bin"/></Relationships>
</file>

<file path=ppt/activeX/_rels/activeX32.xml.rels><?xml version="1.0" encoding="UTF-8" standalone="yes"?>
<Relationships xmlns="http://schemas.openxmlformats.org/package/2006/relationships"><Relationship Id="rId1" Type="http://schemas.microsoft.com/office/2006/relationships/activeXControlBinary" Target="activeX32.bin"/></Relationships>
</file>

<file path=ppt/activeX/_rels/activeX33.xml.rels><?xml version="1.0" encoding="UTF-8" standalone="yes"?>
<Relationships xmlns="http://schemas.openxmlformats.org/package/2006/relationships"><Relationship Id="rId1" Type="http://schemas.microsoft.com/office/2006/relationships/activeXControlBinary" Target="activeX33.bin"/></Relationships>
</file>

<file path=ppt/activeX/_rels/activeX34.xml.rels><?xml version="1.0" encoding="UTF-8" standalone="yes"?>
<Relationships xmlns="http://schemas.openxmlformats.org/package/2006/relationships"><Relationship Id="rId1" Type="http://schemas.microsoft.com/office/2006/relationships/activeXControlBinary" Target="activeX34.bin"/></Relationships>
</file>

<file path=ppt/activeX/_rels/activeX35.xml.rels><?xml version="1.0" encoding="UTF-8" standalone="yes"?>
<Relationships xmlns="http://schemas.openxmlformats.org/package/2006/relationships"><Relationship Id="rId1" Type="http://schemas.microsoft.com/office/2006/relationships/activeXControlBinary" Target="activeX35.bin"/></Relationships>
</file>

<file path=ppt/activeX/_rels/activeX36.xml.rels><?xml version="1.0" encoding="UTF-8" standalone="yes"?>
<Relationships xmlns="http://schemas.openxmlformats.org/package/2006/relationships"><Relationship Id="rId1" Type="http://schemas.microsoft.com/office/2006/relationships/activeXControlBinary" Target="activeX36.bin"/></Relationships>
</file>

<file path=ppt/activeX/_rels/activeX37.xml.rels><?xml version="1.0" encoding="UTF-8" standalone="yes"?>
<Relationships xmlns="http://schemas.openxmlformats.org/package/2006/relationships"><Relationship Id="rId1" Type="http://schemas.microsoft.com/office/2006/relationships/activeXControlBinary" Target="activeX37.bin"/></Relationships>
</file>

<file path=ppt/activeX/_rels/activeX38.xml.rels><?xml version="1.0" encoding="UTF-8" standalone="yes"?>
<Relationships xmlns="http://schemas.openxmlformats.org/package/2006/relationships"><Relationship Id="rId1" Type="http://schemas.microsoft.com/office/2006/relationships/activeXControlBinary" Target="activeX38.bin"/></Relationships>
</file>

<file path=ppt/activeX/_rels/activeX39.xml.rels><?xml version="1.0" encoding="UTF-8" standalone="yes"?>
<Relationships xmlns="http://schemas.openxmlformats.org/package/2006/relationships"><Relationship Id="rId1" Type="http://schemas.microsoft.com/office/2006/relationships/activeXControlBinary" Target="activeX39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40.xml.rels><?xml version="1.0" encoding="UTF-8" standalone="yes"?>
<Relationships xmlns="http://schemas.openxmlformats.org/package/2006/relationships"><Relationship Id="rId1" Type="http://schemas.microsoft.com/office/2006/relationships/activeXControlBinary" Target="activeX40.bin"/></Relationships>
</file>

<file path=ppt/activeX/_rels/activeX41.xml.rels><?xml version="1.0" encoding="UTF-8" standalone="yes"?>
<Relationships xmlns="http://schemas.openxmlformats.org/package/2006/relationships"><Relationship Id="rId1" Type="http://schemas.microsoft.com/office/2006/relationships/activeXControlBinary" Target="activeX41.bin"/></Relationships>
</file>

<file path=ppt/activeX/_rels/activeX42.xml.rels><?xml version="1.0" encoding="UTF-8" standalone="yes"?>
<Relationships xmlns="http://schemas.openxmlformats.org/package/2006/relationships"><Relationship Id="rId1" Type="http://schemas.microsoft.com/office/2006/relationships/activeXControlBinary" Target="activeX42.bin"/></Relationships>
</file>

<file path=ppt/activeX/_rels/activeX43.xml.rels><?xml version="1.0" encoding="UTF-8" standalone="yes"?>
<Relationships xmlns="http://schemas.openxmlformats.org/package/2006/relationships"><Relationship Id="rId1" Type="http://schemas.microsoft.com/office/2006/relationships/activeXControlBinary" Target="activeX43.bin"/></Relationships>
</file>

<file path=ppt/activeX/_rels/activeX44.xml.rels><?xml version="1.0" encoding="UTF-8" standalone="yes"?>
<Relationships xmlns="http://schemas.openxmlformats.org/package/2006/relationships"><Relationship Id="rId1" Type="http://schemas.microsoft.com/office/2006/relationships/activeXControlBinary" Target="activeX44.bin"/></Relationships>
</file>

<file path=ppt/activeX/_rels/activeX45.xml.rels><?xml version="1.0" encoding="UTF-8" standalone="yes"?>
<Relationships xmlns="http://schemas.openxmlformats.org/package/2006/relationships"><Relationship Id="rId1" Type="http://schemas.microsoft.com/office/2006/relationships/activeXControlBinary" Target="activeX45.bin"/></Relationships>
</file>

<file path=ppt/activeX/_rels/activeX46.xml.rels><?xml version="1.0" encoding="UTF-8" standalone="yes"?>
<Relationships xmlns="http://schemas.openxmlformats.org/package/2006/relationships"><Relationship Id="rId1" Type="http://schemas.microsoft.com/office/2006/relationships/activeXControlBinary" Target="activeX46.bin"/></Relationships>
</file>

<file path=ppt/activeX/_rels/activeX47.xml.rels><?xml version="1.0" encoding="UTF-8" standalone="yes"?>
<Relationships xmlns="http://schemas.openxmlformats.org/package/2006/relationships"><Relationship Id="rId1" Type="http://schemas.microsoft.com/office/2006/relationships/activeXControlBinary" Target="activeX47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_rels/activeX9.xml.rels><?xml version="1.0" encoding="UTF-8" standalone="yes"?>
<Relationships xmlns="http://schemas.openxmlformats.org/package/2006/relationships"><Relationship Id="rId1" Type="http://schemas.microsoft.com/office/2006/relationships/activeXControlBinary" Target="activeX9.bin"/></Relationships>
</file>

<file path=ppt/activeX/activeX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1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2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3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0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1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2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3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4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4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activeX/activeX9.xml><?xml version="1.0" encoding="utf-8"?>
<ax:ocx xmlns:ax="http://schemas.microsoft.com/office/2006/activeX" xmlns:r="http://schemas.openxmlformats.org/officeDocument/2006/relationships" ax:classid="{5512D116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67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233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48412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7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839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1316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003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828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007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054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126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202AFA-0456-4A26-8B74-AAC70C8679B9}" type="datetimeFigureOut">
              <a:rPr lang="en-US" smtClean="0"/>
              <a:t>2/7/2018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AF824-142F-4CA1-9F06-F00833BEE14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4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control" Target="../activeX/activeX12.xml"/><Relationship Id="rId18" Type="http://schemas.openxmlformats.org/officeDocument/2006/relationships/control" Target="../activeX/activeX17.xml"/><Relationship Id="rId26" Type="http://schemas.openxmlformats.org/officeDocument/2006/relationships/control" Target="../activeX/activeX25.xml"/><Relationship Id="rId39" Type="http://schemas.openxmlformats.org/officeDocument/2006/relationships/control" Target="../activeX/activeX38.xml"/><Relationship Id="rId21" Type="http://schemas.openxmlformats.org/officeDocument/2006/relationships/control" Target="../activeX/activeX20.xml"/><Relationship Id="rId34" Type="http://schemas.openxmlformats.org/officeDocument/2006/relationships/control" Target="../activeX/activeX33.xml"/><Relationship Id="rId42" Type="http://schemas.openxmlformats.org/officeDocument/2006/relationships/control" Target="../activeX/activeX41.xml"/><Relationship Id="rId47" Type="http://schemas.openxmlformats.org/officeDocument/2006/relationships/control" Target="../activeX/activeX46.xml"/><Relationship Id="rId50" Type="http://schemas.openxmlformats.org/officeDocument/2006/relationships/image" Target="../media/image3.png"/><Relationship Id="rId7" Type="http://schemas.openxmlformats.org/officeDocument/2006/relationships/control" Target="../activeX/activeX6.xml"/><Relationship Id="rId2" Type="http://schemas.openxmlformats.org/officeDocument/2006/relationships/control" Target="../activeX/activeX1.xml"/><Relationship Id="rId16" Type="http://schemas.openxmlformats.org/officeDocument/2006/relationships/control" Target="../activeX/activeX15.xml"/><Relationship Id="rId29" Type="http://schemas.openxmlformats.org/officeDocument/2006/relationships/control" Target="../activeX/activeX28.xml"/><Relationship Id="rId11" Type="http://schemas.openxmlformats.org/officeDocument/2006/relationships/control" Target="../activeX/activeX10.xml"/><Relationship Id="rId24" Type="http://schemas.openxmlformats.org/officeDocument/2006/relationships/control" Target="../activeX/activeX23.xml"/><Relationship Id="rId32" Type="http://schemas.openxmlformats.org/officeDocument/2006/relationships/control" Target="../activeX/activeX31.xml"/><Relationship Id="rId37" Type="http://schemas.openxmlformats.org/officeDocument/2006/relationships/control" Target="../activeX/activeX36.xml"/><Relationship Id="rId40" Type="http://schemas.openxmlformats.org/officeDocument/2006/relationships/control" Target="../activeX/activeX39.xml"/><Relationship Id="rId45" Type="http://schemas.openxmlformats.org/officeDocument/2006/relationships/control" Target="../activeX/activeX44.xml"/><Relationship Id="rId5" Type="http://schemas.openxmlformats.org/officeDocument/2006/relationships/control" Target="../activeX/activeX4.xml"/><Relationship Id="rId15" Type="http://schemas.openxmlformats.org/officeDocument/2006/relationships/control" Target="../activeX/activeX14.xml"/><Relationship Id="rId23" Type="http://schemas.openxmlformats.org/officeDocument/2006/relationships/control" Target="../activeX/activeX22.xml"/><Relationship Id="rId28" Type="http://schemas.openxmlformats.org/officeDocument/2006/relationships/control" Target="../activeX/activeX27.xml"/><Relationship Id="rId36" Type="http://schemas.openxmlformats.org/officeDocument/2006/relationships/control" Target="../activeX/activeX35.xml"/><Relationship Id="rId49" Type="http://schemas.openxmlformats.org/officeDocument/2006/relationships/slideLayout" Target="../slideLayouts/slideLayout2.xml"/><Relationship Id="rId10" Type="http://schemas.openxmlformats.org/officeDocument/2006/relationships/control" Target="../activeX/activeX9.xml"/><Relationship Id="rId19" Type="http://schemas.openxmlformats.org/officeDocument/2006/relationships/control" Target="../activeX/activeX18.xml"/><Relationship Id="rId31" Type="http://schemas.openxmlformats.org/officeDocument/2006/relationships/control" Target="../activeX/activeX30.xml"/><Relationship Id="rId44" Type="http://schemas.openxmlformats.org/officeDocument/2006/relationships/control" Target="../activeX/activeX43.xml"/><Relationship Id="rId52" Type="http://schemas.openxmlformats.org/officeDocument/2006/relationships/image" Target="../media/image4.wmf"/><Relationship Id="rId4" Type="http://schemas.openxmlformats.org/officeDocument/2006/relationships/control" Target="../activeX/activeX3.xml"/><Relationship Id="rId9" Type="http://schemas.openxmlformats.org/officeDocument/2006/relationships/control" Target="../activeX/activeX8.xml"/><Relationship Id="rId14" Type="http://schemas.openxmlformats.org/officeDocument/2006/relationships/control" Target="../activeX/activeX13.xml"/><Relationship Id="rId22" Type="http://schemas.openxmlformats.org/officeDocument/2006/relationships/control" Target="../activeX/activeX21.xml"/><Relationship Id="rId27" Type="http://schemas.openxmlformats.org/officeDocument/2006/relationships/control" Target="../activeX/activeX26.xml"/><Relationship Id="rId30" Type="http://schemas.openxmlformats.org/officeDocument/2006/relationships/control" Target="../activeX/activeX29.xml"/><Relationship Id="rId35" Type="http://schemas.openxmlformats.org/officeDocument/2006/relationships/control" Target="../activeX/activeX34.xml"/><Relationship Id="rId43" Type="http://schemas.openxmlformats.org/officeDocument/2006/relationships/control" Target="../activeX/activeX42.xml"/><Relationship Id="rId48" Type="http://schemas.openxmlformats.org/officeDocument/2006/relationships/control" Target="../activeX/activeX47.xml"/><Relationship Id="rId8" Type="http://schemas.openxmlformats.org/officeDocument/2006/relationships/control" Target="../activeX/activeX7.xml"/><Relationship Id="rId51" Type="http://schemas.openxmlformats.org/officeDocument/2006/relationships/image" Target="../media/image5.png"/><Relationship Id="rId3" Type="http://schemas.openxmlformats.org/officeDocument/2006/relationships/control" Target="../activeX/activeX2.xml"/><Relationship Id="rId12" Type="http://schemas.openxmlformats.org/officeDocument/2006/relationships/control" Target="../activeX/activeX11.xml"/><Relationship Id="rId17" Type="http://schemas.openxmlformats.org/officeDocument/2006/relationships/control" Target="../activeX/activeX16.xml"/><Relationship Id="rId25" Type="http://schemas.openxmlformats.org/officeDocument/2006/relationships/control" Target="../activeX/activeX24.xml"/><Relationship Id="rId33" Type="http://schemas.openxmlformats.org/officeDocument/2006/relationships/control" Target="../activeX/activeX32.xml"/><Relationship Id="rId38" Type="http://schemas.openxmlformats.org/officeDocument/2006/relationships/control" Target="../activeX/activeX37.xml"/><Relationship Id="rId46" Type="http://schemas.openxmlformats.org/officeDocument/2006/relationships/control" Target="../activeX/activeX45.xml"/><Relationship Id="rId20" Type="http://schemas.openxmlformats.org/officeDocument/2006/relationships/control" Target="../activeX/activeX19.xml"/><Relationship Id="rId41" Type="http://schemas.openxmlformats.org/officeDocument/2006/relationships/control" Target="../activeX/activeX40.xml"/><Relationship Id="rId1" Type="http://schemas.openxmlformats.org/officeDocument/2006/relationships/vmlDrawing" Target="../drawings/vmlDrawing1.vml"/><Relationship Id="rId6" Type="http://schemas.openxmlformats.org/officeDocument/2006/relationships/control" Target="../activeX/activeX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9170" y="639717"/>
            <a:ext cx="7393279" cy="2875007"/>
          </a:xfrm>
        </p:spPr>
        <p:txBody>
          <a:bodyPr>
            <a:normAutofit/>
          </a:bodyPr>
          <a:lstStyle/>
          <a:p>
            <a:r>
              <a:rPr lang="en-US" sz="8000" b="1" u="sng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Chavez FFA Meeting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29514" y="3514724"/>
            <a:ext cx="2985486" cy="1655762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February 7</a:t>
            </a:r>
            <a:r>
              <a:rPr lang="en-US" sz="3600" baseline="30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36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 2018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24F2093-29B8-462D-8B61-FAB3CD756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0987" y="1738311"/>
            <a:ext cx="2790825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1708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365125"/>
            <a:ext cx="11739716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Becoming an Officer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587"/>
            <a:ext cx="11633982" cy="4900929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“Running for officer was the scariest but most rewarding thing I ever did in high school”</a:t>
            </a:r>
          </a:p>
          <a:p>
            <a:pPr lvl="1"/>
            <a:r>
              <a:rPr lang="en-US" sz="56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- Bianca Enriquez</a:t>
            </a:r>
          </a:p>
          <a:p>
            <a:r>
              <a:rPr lang="en-US" sz="6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Applications will be available April 1</a:t>
            </a:r>
            <a:r>
              <a:rPr lang="en-US" sz="6000" baseline="30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st</a:t>
            </a:r>
            <a:r>
              <a:rPr lang="en-US" sz="6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 and will be due May 1</a:t>
            </a:r>
            <a:r>
              <a:rPr lang="en-US" sz="6000" baseline="30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st</a:t>
            </a:r>
            <a:r>
              <a:rPr lang="en-US" sz="6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r>
              <a:rPr lang="en-US" sz="6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See Any current officer for more info! </a:t>
            </a:r>
            <a:endParaRPr lang="en-US" sz="6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0" indent="0">
              <a:buNone/>
            </a:pPr>
            <a:endParaRPr lang="en-US" sz="6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635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8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2" y="1897165"/>
            <a:ext cx="11016175" cy="5071403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May 10</a:t>
            </a:r>
            <a:r>
              <a:rPr lang="en-US" sz="44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Awards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Bragging on you in front of your parents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Free for you and your folks! </a:t>
            </a:r>
          </a:p>
          <a:p>
            <a:pPr marL="0" indent="0">
              <a:buNone/>
            </a:pPr>
            <a:endParaRPr lang="en-US" sz="44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endParaRPr lang="en-US" sz="4400" b="1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Banquet!</a:t>
            </a:r>
          </a:p>
        </p:txBody>
      </p:sp>
    </p:spTree>
    <p:extLst>
      <p:ext uri="{BB962C8B-B14F-4D97-AF65-F5344CB8AC3E}">
        <p14:creationId xmlns:p14="http://schemas.microsoft.com/office/powerpoint/2010/main" val="309522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74000">
              <a:srgbClr val="92D05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03" y="238515"/>
            <a:ext cx="7693257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Game!!</a:t>
            </a:r>
            <a:endParaRPr lang="en-US" sz="6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65003-BC9E-4006-9EDE-92A3AA9BFC5F}"/>
              </a:ext>
            </a:extLst>
          </p:cNvPr>
          <p:cNvSpPr txBox="1">
            <a:spLocks/>
          </p:cNvSpPr>
          <p:nvPr/>
        </p:nvSpPr>
        <p:spPr>
          <a:xfrm>
            <a:off x="718498" y="1343010"/>
            <a:ext cx="10515600" cy="518538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000" dirty="0">
                <a:latin typeface="HelloCartoon" panose="02000603000000000000" pitchFamily="2" charset="0"/>
                <a:ea typeface="HelloCartoon" panose="02000603000000000000" pitchFamily="2" charset="0"/>
              </a:rPr>
              <a:t>Game Time </a:t>
            </a:r>
            <a:r>
              <a:rPr lang="en-US" sz="8000" dirty="0">
                <a:latin typeface="HelloCartoon" panose="02000603000000000000" pitchFamily="2" charset="0"/>
                <a:ea typeface="HelloCartoon" panose="02000603000000000000" pitchFamily="2" charset="0"/>
                <a:sym typeface="Wingdings" panose="05000000000000000000" pitchFamily="2" charset="2"/>
              </a:rPr>
              <a:t>  </a:t>
            </a:r>
          </a:p>
          <a:p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  <a:sym typeface="Wingdings" panose="05000000000000000000" pitchFamily="2" charset="2"/>
              </a:rPr>
              <a:t>HAHHAHAHAHAHAHAHA</a:t>
            </a:r>
          </a:p>
          <a:p>
            <a:pPr lvl="1"/>
            <a:r>
              <a:rPr lang="en-US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  <a:sym typeface="Wingdings" panose="05000000000000000000" pitchFamily="2" charset="2"/>
              </a:rPr>
              <a:t>Prizes for top 2!</a:t>
            </a:r>
            <a:endParaRPr lang="en-US" sz="5400" dirty="0">
              <a:latin typeface="HelloCartoon" panose="02000603000000000000" pitchFamily="2" charset="0"/>
              <a:ea typeface="HelloCartoon" panose="02000603000000000000" pitchFamily="2" charset="0"/>
              <a:sym typeface="Wingdings" panose="05000000000000000000" pitchFamily="2" charset="2"/>
            </a:endParaRPr>
          </a:p>
          <a:p>
            <a:r>
              <a:rPr lang="en-US" sz="8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  <a:sym typeface="Wingdings" panose="05000000000000000000" pitchFamily="2" charset="2"/>
              </a:rPr>
              <a:t>Draw an emblem! </a:t>
            </a:r>
          </a:p>
          <a:p>
            <a:pPr lvl="1"/>
            <a:r>
              <a:rPr lang="en-US" sz="7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  <a:sym typeface="Wingdings" panose="05000000000000000000" pitchFamily="2" charset="2"/>
              </a:rPr>
              <a:t>Prizes for top 2!</a:t>
            </a:r>
            <a:endParaRPr lang="en-US" sz="7200" dirty="0">
              <a:latin typeface="HelloCartoon" panose="02000603000000000000" pitchFamily="2" charset="0"/>
              <a:ea typeface="HelloCartoon" panose="02000603000000000000" pitchFamily="2" charset="0"/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en-US" sz="60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45345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6440">
            <a:off x="5467324" y="-742592"/>
            <a:ext cx="8094913" cy="9723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7599"/>
            <a:ext cx="10515600" cy="5720401"/>
          </a:xfrm>
        </p:spPr>
        <p:txBody>
          <a:bodyPr numCol="2">
            <a:normAutofit/>
          </a:bodyPr>
          <a:lstStyle/>
          <a:p>
            <a:r>
              <a:rPr lang="en-US" sz="8800" dirty="0">
                <a:latin typeface="HelloCartoon" panose="02000603000000000000" pitchFamily="2" charset="0"/>
                <a:ea typeface="HelloCartoon" panose="02000603000000000000" pitchFamily="2" charset="0"/>
              </a:rPr>
              <a:t>Does any member have anything to motion?</a:t>
            </a:r>
          </a:p>
          <a:p>
            <a:pPr marL="0" indent="0">
              <a:buNone/>
            </a:pPr>
            <a:endParaRPr lang="en-US" sz="32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C4CDB-7552-4DFB-9474-D141C36CA15F}"/>
              </a:ext>
            </a:extLst>
          </p:cNvPr>
          <p:cNvSpPr txBox="1">
            <a:spLocks/>
          </p:cNvSpPr>
          <p:nvPr/>
        </p:nvSpPr>
        <p:spPr>
          <a:xfrm>
            <a:off x="675968" y="5994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17246326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137599"/>
            <a:ext cx="10515600" cy="4856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Member- “Mr. President”</a:t>
            </a: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President- “Yes”</a:t>
            </a: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Member- “I move that we adjourn this meeting”</a:t>
            </a: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Member- “I second that”</a:t>
            </a:r>
          </a:p>
          <a:p>
            <a:pPr marL="0" indent="0">
              <a:buNone/>
            </a:pPr>
            <a:endParaRPr lang="en-US" sz="4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858">
            <a:off x="5254674" y="341927"/>
            <a:ext cx="8094913" cy="9723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9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Adjourn</a:t>
            </a:r>
          </a:p>
        </p:txBody>
      </p:sp>
    </p:spTree>
    <p:extLst>
      <p:ext uri="{BB962C8B-B14F-4D97-AF65-F5344CB8AC3E}">
        <p14:creationId xmlns:p14="http://schemas.microsoft.com/office/powerpoint/2010/main" val="30044358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</p:spPr>
      </p:pic>
      <p:sp>
        <p:nvSpPr>
          <p:cNvPr id="6" name="TextBox 5"/>
          <p:cNvSpPr txBox="1"/>
          <p:nvPr/>
        </p:nvSpPr>
        <p:spPr>
          <a:xfrm>
            <a:off x="517452" y="2031911"/>
            <a:ext cx="116745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To Practice Brotherhood</a:t>
            </a:r>
          </a:p>
          <a:p>
            <a:r>
              <a:rPr lang="en-US" sz="6000" b="1" spc="50" dirty="0">
                <a:ln w="9525" cmpd="sng">
                  <a:solidFill>
                    <a:schemeClr val="accent1"/>
                  </a:solidFill>
                  <a:prstDash val="solid"/>
                </a:ln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Honor Agriculture Opportunities and responsibilities, and too develop those qualities of leadership a FFA member should possess. </a:t>
            </a:r>
            <a:endParaRPr lang="en-US" sz="2400" b="1" spc="50" dirty="0">
              <a:ln w="9525" cmpd="sng">
                <a:solidFill>
                  <a:schemeClr val="accent1"/>
                </a:solidFill>
                <a:prstDash val="solid"/>
              </a:ln>
              <a:effectLst>
                <a:glow rad="38100">
                  <a:schemeClr val="accent1">
                    <a:alpha val="40000"/>
                  </a:schemeClr>
                </a:glo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03" y="238515"/>
            <a:ext cx="7693257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Why are we here?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20392074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</p:spPr>
      </p:pic>
      <p:sp>
        <p:nvSpPr>
          <p:cNvPr id="6" name="TextBox 5"/>
          <p:cNvSpPr txBox="1"/>
          <p:nvPr/>
        </p:nvSpPr>
        <p:spPr>
          <a:xfrm>
            <a:off x="517452" y="1337136"/>
            <a:ext cx="11674548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Soldier Care Package Boxes</a:t>
            </a:r>
          </a:p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Evans- Snacks that don’t melt</a:t>
            </a:r>
          </a:p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Vayon- Board games- Cards etc.</a:t>
            </a:r>
          </a:p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Crumpton- Hats &amp; Sunscreen</a:t>
            </a:r>
          </a:p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Pruitt- Personal Hygiene</a:t>
            </a:r>
          </a:p>
          <a:p>
            <a:endParaRPr lang="en-US" sz="44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Boxes Are out Tomorrow- Picked up March 7</a:t>
            </a:r>
            <a:r>
              <a:rPr lang="en-US" sz="4400" baseline="300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r>
              <a:rPr lang="en-US" sz="4400" dirty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(Winning Pathway gets A BIG O PRIZE)</a:t>
            </a:r>
            <a:endParaRPr lang="en-US" sz="1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23453" y="295665"/>
            <a:ext cx="7693257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Community Service!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19650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lumMod val="95000"/>
              </a:schemeClr>
            </a:gs>
            <a:gs pos="74000">
              <a:schemeClr val="accent1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 rotWithShape="1">
          <a:blip r:embed="rId5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10" t="9840" r="12435" b="10246"/>
          <a:stretch/>
        </p:blipFill>
        <p:spPr>
          <a:xfrm rot="19748748">
            <a:off x="3882826" y="-1836971"/>
            <a:ext cx="8548286" cy="10990648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7912" y="1897165"/>
            <a:ext cx="11016175" cy="5071403"/>
          </a:xfrm>
        </p:spPr>
        <p:txBody>
          <a:bodyPr>
            <a:normAutofit/>
          </a:bodyPr>
          <a:lstStyle/>
          <a:p>
            <a:r>
              <a:rPr lang="en-US" sz="4400" b="1" dirty="0">
                <a:latin typeface="HelloCartoon" panose="02000603000000000000" pitchFamily="2" charset="0"/>
                <a:ea typeface="HelloCartoon" panose="02000603000000000000" pitchFamily="2" charset="0"/>
              </a:rPr>
              <a:t>Please Join the Chavez FFA Remind for Chapter Updates.</a:t>
            </a:r>
          </a:p>
          <a:p>
            <a:pPr lvl="7"/>
            <a:r>
              <a:rPr lang="en-US" sz="3400" b="1" dirty="0">
                <a:latin typeface="HelloCartoon" panose="02000603000000000000" pitchFamily="2" charset="0"/>
                <a:ea typeface="HelloCartoon" panose="02000603000000000000" pitchFamily="2" charset="0"/>
              </a:rPr>
              <a:t>Thank you to the following 51 members who HAVE joined </a:t>
            </a:r>
            <a:r>
              <a:rPr lang="en-US" sz="3400" b="1" dirty="0">
                <a:latin typeface="HelloCartoon" panose="02000603000000000000" pitchFamily="2" charset="0"/>
                <a:ea typeface="HelloCartoon" panose="02000603000000000000" pitchFamily="2" charset="0"/>
                <a:sym typeface="Wingdings" panose="05000000000000000000" pitchFamily="2" charset="2"/>
              </a:rPr>
              <a:t></a:t>
            </a:r>
          </a:p>
          <a:p>
            <a:pPr lvl="7"/>
            <a:endParaRPr lang="en-US" sz="3400" b="1" dirty="0">
              <a:latin typeface="HelloCartoon" panose="02000603000000000000" pitchFamily="2" charset="0"/>
              <a:ea typeface="HelloCartoon" panose="02000603000000000000" pitchFamily="2" charset="0"/>
              <a:sym typeface="Wingdings" panose="05000000000000000000" pitchFamily="2" charset="2"/>
            </a:endParaRPr>
          </a:p>
          <a:p>
            <a:pPr lvl="7"/>
            <a:endParaRPr lang="en-US" sz="3400" b="1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FFA Remind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687021-7CD8-4D75-BB36-B32664BF59FB}"/>
              </a:ext>
            </a:extLst>
          </p:cNvPr>
          <p:cNvPicPr>
            <a:picLocks noChangeAspect="1"/>
          </p:cNvPicPr>
          <p:nvPr/>
        </p:nvPicPr>
        <p:blipFill rotWithShape="1">
          <a:blip r:embed="rId51"/>
          <a:srcRect l="26166" t="3274" r="23708"/>
          <a:stretch/>
        </p:blipFill>
        <p:spPr>
          <a:xfrm>
            <a:off x="442911" y="2623802"/>
            <a:ext cx="3286125" cy="5366548"/>
          </a:xfrm>
          <a:prstGeom prst="rect">
            <a:avLst/>
          </a:prstGeom>
        </p:spPr>
      </p:pic>
      <p:sp>
        <p:nvSpPr>
          <p:cNvPr id="7" name="Rectangle 4">
            <a:extLst>
              <a:ext uri="{FF2B5EF4-FFF2-40B4-BE49-F238E27FC236}">
                <a16:creationId xmlns:a16="http://schemas.microsoft.com/office/drawing/2014/main" id="{68154DAB-A5B0-429A-BFD5-4CC7EC792B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74037" y="3088967"/>
            <a:ext cx="7730050" cy="4185761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3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Andy Villalobos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Eloisa Cruz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Felix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Briseno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82C31"/>
              </a:solidFill>
              <a:effectLst/>
              <a:latin typeface="remind-proxima-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Genesis Ramirez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Isabel Lopez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Lesly Aguilar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Miguel Villalobos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Oscar Hernandez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Paola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macias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82C31"/>
              </a:solidFill>
              <a:effectLst/>
              <a:latin typeface="remind-proxima-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Ruby Cisneros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Karina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alejandro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valdez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82C31"/>
              </a:solidFill>
              <a:effectLst/>
              <a:latin typeface="remind-proxima-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Alexys Rubio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German Villalobos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Jasmine Diaz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Lauro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 Flores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Marshaa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Noemi 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Victoria Cantu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Yolanda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Angelika Armira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Chabely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Mosso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82C31"/>
              </a:solidFill>
              <a:effectLst/>
              <a:latin typeface="remind-proxima-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DNyiaa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 Thomas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Elissa </a:t>
            </a: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Alcocer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82C31"/>
              </a:solidFill>
              <a:effectLst/>
              <a:latin typeface="remind-proxima-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Faith Salinas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Jared Luna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Jesus Gomez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Kelly Vasquez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Maria Balbastro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Vanessa Rodriguez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Verenice</a:t>
            </a: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282C31"/>
              </a:solidFill>
              <a:effectLst/>
              <a:latin typeface="remind-proxima-nova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Adolfo Hernandez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Carina Sanchez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Diana Gaspar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Erik Fernandez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Jennifer Cervantes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Jennifer Gonzalez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 err="1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K'Myl</a:t>
            </a: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 Pete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Mia Borrego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Selena Hernandez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Angelica Perez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Ashley Tapia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Coraima Nuñez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Emely Martinez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Mariely Quezada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Nancy Bertrand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600" b="0" i="0" u="none" strike="noStrike" cap="none" normalizeH="0" baseline="0" dirty="0">
                <a:ln>
                  <a:noFill/>
                </a:ln>
                <a:solidFill>
                  <a:srgbClr val="282C31"/>
                </a:solidFill>
                <a:effectLst/>
                <a:latin typeface="remind-proxima-nova"/>
              </a:rPr>
              <a:t>Renato Diaz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311" name="HTMLCheckbox1" r:id="rId2" imgW="1371600" imgH="304920"/>
        </mc:Choice>
        <mc:Fallback>
          <p:control name="HTMLCheckbox1" r:id="rId2" imgW="1371600" imgH="304920">
            <p:pic>
              <p:nvPicPr>
                <p:cNvPr id="8" name="HTMLCheckbox1">
                  <a:extLst>
                    <a:ext uri="{FF2B5EF4-FFF2-40B4-BE49-F238E27FC236}">
                      <a16:creationId xmlns:a16="http://schemas.microsoft.com/office/drawing/2014/main" id="{E7E16FEF-9A28-4F29-A663-8EE893DCD74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2" name="HTMLCheckbox2" r:id="rId3" imgW="1371600" imgH="304920"/>
        </mc:Choice>
        <mc:Fallback>
          <p:control name="HTMLCheckbox2" r:id="rId3" imgW="1371600" imgH="304920">
            <p:pic>
              <p:nvPicPr>
                <p:cNvPr id="9" name="HTMLCheckbox2">
                  <a:extLst>
                    <a:ext uri="{FF2B5EF4-FFF2-40B4-BE49-F238E27FC236}">
                      <a16:creationId xmlns:a16="http://schemas.microsoft.com/office/drawing/2014/main" id="{4D32C10B-059A-4E66-8309-C44D131F362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3" name="HTMLCheckbox3" r:id="rId4" imgW="1371600" imgH="304920"/>
        </mc:Choice>
        <mc:Fallback>
          <p:control name="HTMLCheckbox3" r:id="rId4" imgW="1371600" imgH="304920">
            <p:pic>
              <p:nvPicPr>
                <p:cNvPr id="10" name="HTMLCheckbox3">
                  <a:extLst>
                    <a:ext uri="{FF2B5EF4-FFF2-40B4-BE49-F238E27FC236}">
                      <a16:creationId xmlns:a16="http://schemas.microsoft.com/office/drawing/2014/main" id="{B31B60F8-BB2C-4E05-AC94-C155EF60151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4" name="HTMLCheckbox4" r:id="rId5" imgW="1371600" imgH="304920"/>
        </mc:Choice>
        <mc:Fallback>
          <p:control name="HTMLCheckbox4" r:id="rId5" imgW="1371600" imgH="304920">
            <p:pic>
              <p:nvPicPr>
                <p:cNvPr id="11" name="HTMLCheckbox4">
                  <a:extLst>
                    <a:ext uri="{FF2B5EF4-FFF2-40B4-BE49-F238E27FC236}">
                      <a16:creationId xmlns:a16="http://schemas.microsoft.com/office/drawing/2014/main" id="{207EDCCB-9E9A-4D52-8BA0-1E6F54B8AB5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5" name="HTMLCheckbox5" r:id="rId6" imgW="1371600" imgH="304920"/>
        </mc:Choice>
        <mc:Fallback>
          <p:control name="HTMLCheckbox5" r:id="rId6" imgW="1371600" imgH="304920">
            <p:pic>
              <p:nvPicPr>
                <p:cNvPr id="12" name="HTMLCheckbox5">
                  <a:extLst>
                    <a:ext uri="{FF2B5EF4-FFF2-40B4-BE49-F238E27FC236}">
                      <a16:creationId xmlns:a16="http://schemas.microsoft.com/office/drawing/2014/main" id="{9D11EC67-6A1A-4C1F-B83C-2D42917DA76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6" name="HTMLCheckbox6" r:id="rId7" imgW="1371600" imgH="304920"/>
        </mc:Choice>
        <mc:Fallback>
          <p:control name="HTMLCheckbox6" r:id="rId7" imgW="1371600" imgH="304920">
            <p:pic>
              <p:nvPicPr>
                <p:cNvPr id="13" name="HTMLCheckbox6">
                  <a:extLst>
                    <a:ext uri="{FF2B5EF4-FFF2-40B4-BE49-F238E27FC236}">
                      <a16:creationId xmlns:a16="http://schemas.microsoft.com/office/drawing/2014/main" id="{33E3AE24-D9D7-421A-9A8F-5586DE7F8BF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7" name="HTMLCheckbox7" r:id="rId8" imgW="1371600" imgH="304920"/>
        </mc:Choice>
        <mc:Fallback>
          <p:control name="HTMLCheckbox7" r:id="rId8" imgW="1371600" imgH="304920">
            <p:pic>
              <p:nvPicPr>
                <p:cNvPr id="14" name="HTMLCheckbox7">
                  <a:extLst>
                    <a:ext uri="{FF2B5EF4-FFF2-40B4-BE49-F238E27FC236}">
                      <a16:creationId xmlns:a16="http://schemas.microsoft.com/office/drawing/2014/main" id="{453B7E06-E814-4C36-8A11-0E613FAEFE3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8" name="HTMLCheckbox8" r:id="rId9" imgW="1371600" imgH="304920"/>
        </mc:Choice>
        <mc:Fallback>
          <p:control name="HTMLCheckbox8" r:id="rId9" imgW="1371600" imgH="304920">
            <p:pic>
              <p:nvPicPr>
                <p:cNvPr id="15" name="HTMLCheckbox8">
                  <a:extLst>
                    <a:ext uri="{FF2B5EF4-FFF2-40B4-BE49-F238E27FC236}">
                      <a16:creationId xmlns:a16="http://schemas.microsoft.com/office/drawing/2014/main" id="{0A2B3F2D-15C2-42DC-8C68-E5B81A8D409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19" name="HTMLCheckbox9" r:id="rId10" imgW="1371600" imgH="304920"/>
        </mc:Choice>
        <mc:Fallback>
          <p:control name="HTMLCheckbox9" r:id="rId10" imgW="1371600" imgH="304920">
            <p:pic>
              <p:nvPicPr>
                <p:cNvPr id="16" name="HTMLCheckbox9">
                  <a:extLst>
                    <a:ext uri="{FF2B5EF4-FFF2-40B4-BE49-F238E27FC236}">
                      <a16:creationId xmlns:a16="http://schemas.microsoft.com/office/drawing/2014/main" id="{CAB9CBD9-AB88-4FA4-B82C-33DBE1DFE00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0" name="HTMLCheckbox10" r:id="rId11" imgW="1371600" imgH="304920"/>
        </mc:Choice>
        <mc:Fallback>
          <p:control name="HTMLCheckbox10" r:id="rId11" imgW="1371600" imgH="304920">
            <p:pic>
              <p:nvPicPr>
                <p:cNvPr id="17" name="HTMLCheckbox10">
                  <a:extLst>
                    <a:ext uri="{FF2B5EF4-FFF2-40B4-BE49-F238E27FC236}">
                      <a16:creationId xmlns:a16="http://schemas.microsoft.com/office/drawing/2014/main" id="{16AC89E3-8C1E-4A3C-8E06-36ADC3F34B0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1" name="HTMLCheckbox11" r:id="rId12" imgW="1371600" imgH="304920"/>
        </mc:Choice>
        <mc:Fallback>
          <p:control name="HTMLCheckbox11" r:id="rId12" imgW="1371600" imgH="304920">
            <p:pic>
              <p:nvPicPr>
                <p:cNvPr id="18" name="HTMLCheckbox11">
                  <a:extLst>
                    <a:ext uri="{FF2B5EF4-FFF2-40B4-BE49-F238E27FC236}">
                      <a16:creationId xmlns:a16="http://schemas.microsoft.com/office/drawing/2014/main" id="{A082CA20-51C4-4242-938A-4B05772B209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2" name="HTMLCheckbox12" r:id="rId13" imgW="1371600" imgH="304920"/>
        </mc:Choice>
        <mc:Fallback>
          <p:control name="HTMLCheckbox12" r:id="rId13" imgW="1371600" imgH="304920">
            <p:pic>
              <p:nvPicPr>
                <p:cNvPr id="19" name="HTMLCheckbox12">
                  <a:extLst>
                    <a:ext uri="{FF2B5EF4-FFF2-40B4-BE49-F238E27FC236}">
                      <a16:creationId xmlns:a16="http://schemas.microsoft.com/office/drawing/2014/main" id="{EC30EEF0-17BD-49F6-8FBF-9C6B4F79C6F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3" name="HTMLCheckbox13" r:id="rId14" imgW="1371600" imgH="304920"/>
        </mc:Choice>
        <mc:Fallback>
          <p:control name="HTMLCheckbox13" r:id="rId14" imgW="1371600" imgH="304920">
            <p:pic>
              <p:nvPicPr>
                <p:cNvPr id="20" name="HTMLCheckbox13">
                  <a:extLst>
                    <a:ext uri="{FF2B5EF4-FFF2-40B4-BE49-F238E27FC236}">
                      <a16:creationId xmlns:a16="http://schemas.microsoft.com/office/drawing/2014/main" id="{08FCCEE6-8C40-4E26-A8F0-0B2E1271E52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4" name="HTMLCheckbox14" r:id="rId15" imgW="1371600" imgH="304920"/>
        </mc:Choice>
        <mc:Fallback>
          <p:control name="HTMLCheckbox14" r:id="rId15" imgW="1371600" imgH="304920">
            <p:pic>
              <p:nvPicPr>
                <p:cNvPr id="21" name="HTMLCheckbox14">
                  <a:extLst>
                    <a:ext uri="{FF2B5EF4-FFF2-40B4-BE49-F238E27FC236}">
                      <a16:creationId xmlns:a16="http://schemas.microsoft.com/office/drawing/2014/main" id="{1856F23A-9176-4444-9E26-B87CD4B8F9C5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5" name="HTMLCheckbox15" r:id="rId16" imgW="1371600" imgH="304920"/>
        </mc:Choice>
        <mc:Fallback>
          <p:control name="HTMLCheckbox15" r:id="rId16" imgW="1371600" imgH="304920">
            <p:pic>
              <p:nvPicPr>
                <p:cNvPr id="22" name="HTMLCheckbox15">
                  <a:extLst>
                    <a:ext uri="{FF2B5EF4-FFF2-40B4-BE49-F238E27FC236}">
                      <a16:creationId xmlns:a16="http://schemas.microsoft.com/office/drawing/2014/main" id="{E8446905-F4DB-4DD1-8ECA-55E410DDBF6E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6" name="HTMLCheckbox16" r:id="rId17" imgW="1371600" imgH="304920"/>
        </mc:Choice>
        <mc:Fallback>
          <p:control name="HTMLCheckbox16" r:id="rId17" imgW="1371600" imgH="304920">
            <p:pic>
              <p:nvPicPr>
                <p:cNvPr id="23" name="HTMLCheckbox16">
                  <a:extLst>
                    <a:ext uri="{FF2B5EF4-FFF2-40B4-BE49-F238E27FC236}">
                      <a16:creationId xmlns:a16="http://schemas.microsoft.com/office/drawing/2014/main" id="{90EAF6AF-7D8C-4152-AA27-CBD8496C15B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7" name="HTMLCheckbox17" r:id="rId18" imgW="1371600" imgH="304920"/>
        </mc:Choice>
        <mc:Fallback>
          <p:control name="HTMLCheckbox17" r:id="rId18" imgW="1371600" imgH="304920">
            <p:pic>
              <p:nvPicPr>
                <p:cNvPr id="24" name="HTMLCheckbox17">
                  <a:extLst>
                    <a:ext uri="{FF2B5EF4-FFF2-40B4-BE49-F238E27FC236}">
                      <a16:creationId xmlns:a16="http://schemas.microsoft.com/office/drawing/2014/main" id="{9FF924F9-0BB6-4439-B8E7-7D1A9935B05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8" name="HTMLCheckbox18" r:id="rId19" imgW="1371600" imgH="304920"/>
        </mc:Choice>
        <mc:Fallback>
          <p:control name="HTMLCheckbox18" r:id="rId19" imgW="1371600" imgH="304920">
            <p:pic>
              <p:nvPicPr>
                <p:cNvPr id="25" name="HTMLCheckbox18">
                  <a:extLst>
                    <a:ext uri="{FF2B5EF4-FFF2-40B4-BE49-F238E27FC236}">
                      <a16:creationId xmlns:a16="http://schemas.microsoft.com/office/drawing/2014/main" id="{2EA3D3D3-1E6F-4D9E-B198-F13EBA6162C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29" name="HTMLCheckbox19" r:id="rId20" imgW="1371600" imgH="304920"/>
        </mc:Choice>
        <mc:Fallback>
          <p:control name="HTMLCheckbox19" r:id="rId20" imgW="1371600" imgH="304920">
            <p:pic>
              <p:nvPicPr>
                <p:cNvPr id="26" name="HTMLCheckbox19">
                  <a:extLst>
                    <a:ext uri="{FF2B5EF4-FFF2-40B4-BE49-F238E27FC236}">
                      <a16:creationId xmlns:a16="http://schemas.microsoft.com/office/drawing/2014/main" id="{7846F910-8CC9-4C6E-88E5-65108A14F2D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0" name="HTMLCheckbox20" r:id="rId21" imgW="1371600" imgH="304920"/>
        </mc:Choice>
        <mc:Fallback>
          <p:control name="HTMLCheckbox20" r:id="rId21" imgW="1371600" imgH="304920">
            <p:pic>
              <p:nvPicPr>
                <p:cNvPr id="27" name="HTMLCheckbox20">
                  <a:extLst>
                    <a:ext uri="{FF2B5EF4-FFF2-40B4-BE49-F238E27FC236}">
                      <a16:creationId xmlns:a16="http://schemas.microsoft.com/office/drawing/2014/main" id="{F73EDD2F-022C-434E-AAA2-7BE3D6FAA5A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1" name="HTMLCheckbox21" r:id="rId22" imgW="1371600" imgH="304920"/>
        </mc:Choice>
        <mc:Fallback>
          <p:control name="HTMLCheckbox21" r:id="rId22" imgW="1371600" imgH="304920">
            <p:pic>
              <p:nvPicPr>
                <p:cNvPr id="28" name="HTMLCheckbox21">
                  <a:extLst>
                    <a:ext uri="{FF2B5EF4-FFF2-40B4-BE49-F238E27FC236}">
                      <a16:creationId xmlns:a16="http://schemas.microsoft.com/office/drawing/2014/main" id="{47DD413D-7FA2-4A94-B30B-F76F8B8F765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2" name="HTMLCheckbox22" r:id="rId23" imgW="1371600" imgH="304920"/>
        </mc:Choice>
        <mc:Fallback>
          <p:control name="HTMLCheckbox22" r:id="rId23" imgW="1371600" imgH="304920">
            <p:pic>
              <p:nvPicPr>
                <p:cNvPr id="29" name="HTMLCheckbox22">
                  <a:extLst>
                    <a:ext uri="{FF2B5EF4-FFF2-40B4-BE49-F238E27FC236}">
                      <a16:creationId xmlns:a16="http://schemas.microsoft.com/office/drawing/2014/main" id="{B6061EFF-0E42-419D-985F-DCE79DF313B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3" name="HTMLCheckbox23" r:id="rId24" imgW="1371600" imgH="304920"/>
        </mc:Choice>
        <mc:Fallback>
          <p:control name="HTMLCheckbox23" r:id="rId24" imgW="1371600" imgH="304920">
            <p:pic>
              <p:nvPicPr>
                <p:cNvPr id="30" name="HTMLCheckbox23">
                  <a:extLst>
                    <a:ext uri="{FF2B5EF4-FFF2-40B4-BE49-F238E27FC236}">
                      <a16:creationId xmlns:a16="http://schemas.microsoft.com/office/drawing/2014/main" id="{1B75A0FF-1546-4F41-B2FC-AB7BC1238A6B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4" name="HTMLCheckbox24" r:id="rId25" imgW="1371600" imgH="304920"/>
        </mc:Choice>
        <mc:Fallback>
          <p:control name="HTMLCheckbox24" r:id="rId25" imgW="1371600" imgH="304920">
            <p:pic>
              <p:nvPicPr>
                <p:cNvPr id="31" name="HTMLCheckbox24">
                  <a:extLst>
                    <a:ext uri="{FF2B5EF4-FFF2-40B4-BE49-F238E27FC236}">
                      <a16:creationId xmlns:a16="http://schemas.microsoft.com/office/drawing/2014/main" id="{3A07C647-40A6-40B9-84CA-4C2F7D49E7D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5" name="HTMLCheckbox25" r:id="rId26" imgW="1371600" imgH="304920"/>
        </mc:Choice>
        <mc:Fallback>
          <p:control name="HTMLCheckbox25" r:id="rId26" imgW="1371600" imgH="304920">
            <p:pic>
              <p:nvPicPr>
                <p:cNvPr id="32" name="HTMLCheckbox25">
                  <a:extLst>
                    <a:ext uri="{FF2B5EF4-FFF2-40B4-BE49-F238E27FC236}">
                      <a16:creationId xmlns:a16="http://schemas.microsoft.com/office/drawing/2014/main" id="{1405C80A-35AF-4241-9C9D-A2A0CD6DC44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6" name="HTMLCheckbox26" r:id="rId27" imgW="1371600" imgH="304920"/>
        </mc:Choice>
        <mc:Fallback>
          <p:control name="HTMLCheckbox26" r:id="rId27" imgW="1371600" imgH="304920">
            <p:pic>
              <p:nvPicPr>
                <p:cNvPr id="33" name="HTMLCheckbox26">
                  <a:extLst>
                    <a:ext uri="{FF2B5EF4-FFF2-40B4-BE49-F238E27FC236}">
                      <a16:creationId xmlns:a16="http://schemas.microsoft.com/office/drawing/2014/main" id="{E4F2E4D8-9DC8-4D57-9EEF-FD996CCD02C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7" name="HTMLCheckbox27" r:id="rId28" imgW="1371600" imgH="304920"/>
        </mc:Choice>
        <mc:Fallback>
          <p:control name="HTMLCheckbox27" r:id="rId28" imgW="1371600" imgH="304920">
            <p:pic>
              <p:nvPicPr>
                <p:cNvPr id="34" name="HTMLCheckbox27">
                  <a:extLst>
                    <a:ext uri="{FF2B5EF4-FFF2-40B4-BE49-F238E27FC236}">
                      <a16:creationId xmlns:a16="http://schemas.microsoft.com/office/drawing/2014/main" id="{B13E8780-98D1-427E-80D6-6D63F2B2A6F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8" name="HTMLCheckbox28" r:id="rId29" imgW="1371600" imgH="304920"/>
        </mc:Choice>
        <mc:Fallback>
          <p:control name="HTMLCheckbox28" r:id="rId29" imgW="1371600" imgH="304920">
            <p:pic>
              <p:nvPicPr>
                <p:cNvPr id="35" name="HTMLCheckbox28">
                  <a:extLst>
                    <a:ext uri="{FF2B5EF4-FFF2-40B4-BE49-F238E27FC236}">
                      <a16:creationId xmlns:a16="http://schemas.microsoft.com/office/drawing/2014/main" id="{7C12258C-5DF9-4DEB-8852-98B62F218DF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39" name="HTMLCheckbox29" r:id="rId30" imgW="1371600" imgH="304920"/>
        </mc:Choice>
        <mc:Fallback>
          <p:control name="HTMLCheckbox29" r:id="rId30" imgW="1371600" imgH="304920">
            <p:pic>
              <p:nvPicPr>
                <p:cNvPr id="36" name="HTMLCheckbox29">
                  <a:extLst>
                    <a:ext uri="{FF2B5EF4-FFF2-40B4-BE49-F238E27FC236}">
                      <a16:creationId xmlns:a16="http://schemas.microsoft.com/office/drawing/2014/main" id="{18C4CCDE-46FE-4CD2-9306-6513D34B397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0" name="HTMLCheckbox30" r:id="rId31" imgW="1371600" imgH="304920"/>
        </mc:Choice>
        <mc:Fallback>
          <p:control name="HTMLCheckbox30" r:id="rId31" imgW="1371600" imgH="304920">
            <p:pic>
              <p:nvPicPr>
                <p:cNvPr id="37" name="HTMLCheckbox30">
                  <a:extLst>
                    <a:ext uri="{FF2B5EF4-FFF2-40B4-BE49-F238E27FC236}">
                      <a16:creationId xmlns:a16="http://schemas.microsoft.com/office/drawing/2014/main" id="{694B2995-B9C6-4A60-82D4-6AE95236610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1" name="HTMLCheckbox31" r:id="rId32" imgW="1371600" imgH="304920"/>
        </mc:Choice>
        <mc:Fallback>
          <p:control name="HTMLCheckbox31" r:id="rId32" imgW="1371600" imgH="304920">
            <p:pic>
              <p:nvPicPr>
                <p:cNvPr id="38" name="HTMLCheckbox31">
                  <a:extLst>
                    <a:ext uri="{FF2B5EF4-FFF2-40B4-BE49-F238E27FC236}">
                      <a16:creationId xmlns:a16="http://schemas.microsoft.com/office/drawing/2014/main" id="{FA540A1E-B4EF-4442-AA95-6D4047AF558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2" name="HTMLCheckbox32" r:id="rId33" imgW="1371600" imgH="304920"/>
        </mc:Choice>
        <mc:Fallback>
          <p:control name="HTMLCheckbox32" r:id="rId33" imgW="1371600" imgH="304920">
            <p:pic>
              <p:nvPicPr>
                <p:cNvPr id="39" name="HTMLCheckbox32">
                  <a:extLst>
                    <a:ext uri="{FF2B5EF4-FFF2-40B4-BE49-F238E27FC236}">
                      <a16:creationId xmlns:a16="http://schemas.microsoft.com/office/drawing/2014/main" id="{7D8EA08C-A511-482B-BFAC-677C7700820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3" name="HTMLCheckbox33" r:id="rId34" imgW="1371600" imgH="304920"/>
        </mc:Choice>
        <mc:Fallback>
          <p:control name="HTMLCheckbox33" r:id="rId34" imgW="1371600" imgH="304920">
            <p:pic>
              <p:nvPicPr>
                <p:cNvPr id="40" name="HTMLCheckbox33">
                  <a:extLst>
                    <a:ext uri="{FF2B5EF4-FFF2-40B4-BE49-F238E27FC236}">
                      <a16:creationId xmlns:a16="http://schemas.microsoft.com/office/drawing/2014/main" id="{4ECB3ABC-8686-4AB4-9090-9F78E9529551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4" name="HTMLCheckbox34" r:id="rId35" imgW="1371600" imgH="304920"/>
        </mc:Choice>
        <mc:Fallback>
          <p:control name="HTMLCheckbox34" r:id="rId35" imgW="1371600" imgH="304920">
            <p:pic>
              <p:nvPicPr>
                <p:cNvPr id="41" name="HTMLCheckbox34">
                  <a:extLst>
                    <a:ext uri="{FF2B5EF4-FFF2-40B4-BE49-F238E27FC236}">
                      <a16:creationId xmlns:a16="http://schemas.microsoft.com/office/drawing/2014/main" id="{CAA7D78F-4CDF-49BE-8671-C341D1AE430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5" name="HTMLCheckbox35" r:id="rId36" imgW="1371600" imgH="304920"/>
        </mc:Choice>
        <mc:Fallback>
          <p:control name="HTMLCheckbox35" r:id="rId36" imgW="1371600" imgH="304920">
            <p:pic>
              <p:nvPicPr>
                <p:cNvPr id="42" name="HTMLCheckbox35">
                  <a:extLst>
                    <a:ext uri="{FF2B5EF4-FFF2-40B4-BE49-F238E27FC236}">
                      <a16:creationId xmlns:a16="http://schemas.microsoft.com/office/drawing/2014/main" id="{BDB6A808-5FF6-494F-B6B8-BEEF31BA28F6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6" name="HTMLCheckbox36" r:id="rId37" imgW="1371600" imgH="304920"/>
        </mc:Choice>
        <mc:Fallback>
          <p:control name="HTMLCheckbox36" r:id="rId37" imgW="1371600" imgH="304920">
            <p:pic>
              <p:nvPicPr>
                <p:cNvPr id="43" name="HTMLCheckbox36">
                  <a:extLst>
                    <a:ext uri="{FF2B5EF4-FFF2-40B4-BE49-F238E27FC236}">
                      <a16:creationId xmlns:a16="http://schemas.microsoft.com/office/drawing/2014/main" id="{DCC6E026-CC9E-4CCE-BE2B-F95870802B74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7" name="HTMLCheckbox37" r:id="rId38" imgW="1371600" imgH="304920"/>
        </mc:Choice>
        <mc:Fallback>
          <p:control name="HTMLCheckbox37" r:id="rId38" imgW="1371600" imgH="304920">
            <p:pic>
              <p:nvPicPr>
                <p:cNvPr id="44" name="HTMLCheckbox37">
                  <a:extLst>
                    <a:ext uri="{FF2B5EF4-FFF2-40B4-BE49-F238E27FC236}">
                      <a16:creationId xmlns:a16="http://schemas.microsoft.com/office/drawing/2014/main" id="{7814EB29-586B-46CE-AD67-3A24351182A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8" name="HTMLCheckbox38" r:id="rId39" imgW="1371600" imgH="304920"/>
        </mc:Choice>
        <mc:Fallback>
          <p:control name="HTMLCheckbox38" r:id="rId39" imgW="1371600" imgH="304920">
            <p:pic>
              <p:nvPicPr>
                <p:cNvPr id="45" name="HTMLCheckbox38">
                  <a:extLst>
                    <a:ext uri="{FF2B5EF4-FFF2-40B4-BE49-F238E27FC236}">
                      <a16:creationId xmlns:a16="http://schemas.microsoft.com/office/drawing/2014/main" id="{43107C38-EA99-4AD5-9A6A-FF1C43342B4D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49" name="HTMLCheckbox39" r:id="rId40" imgW="1371600" imgH="304920"/>
        </mc:Choice>
        <mc:Fallback>
          <p:control name="HTMLCheckbox39" r:id="rId40" imgW="1371600" imgH="304920">
            <p:pic>
              <p:nvPicPr>
                <p:cNvPr id="46" name="HTMLCheckbox39">
                  <a:extLst>
                    <a:ext uri="{FF2B5EF4-FFF2-40B4-BE49-F238E27FC236}">
                      <a16:creationId xmlns:a16="http://schemas.microsoft.com/office/drawing/2014/main" id="{B35A526D-C3E2-41B7-B9EB-0D6BF76679BA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0" name="HTMLCheckbox40" r:id="rId41" imgW="1371600" imgH="304920"/>
        </mc:Choice>
        <mc:Fallback>
          <p:control name="HTMLCheckbox40" r:id="rId41" imgW="1371600" imgH="304920">
            <p:pic>
              <p:nvPicPr>
                <p:cNvPr id="47" name="HTMLCheckbox40">
                  <a:extLst>
                    <a:ext uri="{FF2B5EF4-FFF2-40B4-BE49-F238E27FC236}">
                      <a16:creationId xmlns:a16="http://schemas.microsoft.com/office/drawing/2014/main" id="{FF71B69A-DB0F-4E66-A89D-6DB29B05C090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1" name="HTMLCheckbox41" r:id="rId42" imgW="1371600" imgH="304920"/>
        </mc:Choice>
        <mc:Fallback>
          <p:control name="HTMLCheckbox41" r:id="rId42" imgW="1371600" imgH="304920">
            <p:pic>
              <p:nvPicPr>
                <p:cNvPr id="48" name="HTMLCheckbox41">
                  <a:extLst>
                    <a:ext uri="{FF2B5EF4-FFF2-40B4-BE49-F238E27FC236}">
                      <a16:creationId xmlns:a16="http://schemas.microsoft.com/office/drawing/2014/main" id="{B68CDA33-3899-4B9D-9B49-D3706402048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2" name="HTMLCheckbox42" r:id="rId43" imgW="1371600" imgH="304920"/>
        </mc:Choice>
        <mc:Fallback>
          <p:control name="HTMLCheckbox42" r:id="rId43" imgW="1371600" imgH="304920">
            <p:pic>
              <p:nvPicPr>
                <p:cNvPr id="49" name="HTMLCheckbox42">
                  <a:extLst>
                    <a:ext uri="{FF2B5EF4-FFF2-40B4-BE49-F238E27FC236}">
                      <a16:creationId xmlns:a16="http://schemas.microsoft.com/office/drawing/2014/main" id="{398D6988-924C-48D8-8440-2BA6626FD212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3" name="HTMLCheckbox43" r:id="rId44" imgW="1371600" imgH="304920"/>
        </mc:Choice>
        <mc:Fallback>
          <p:control name="HTMLCheckbox43" r:id="rId44" imgW="1371600" imgH="304920">
            <p:pic>
              <p:nvPicPr>
                <p:cNvPr id="50" name="HTMLCheckbox43">
                  <a:extLst>
                    <a:ext uri="{FF2B5EF4-FFF2-40B4-BE49-F238E27FC236}">
                      <a16:creationId xmlns:a16="http://schemas.microsoft.com/office/drawing/2014/main" id="{BB1BB84F-15B3-42C5-8EB2-0B36EB7ECDDC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4" name="HTMLCheckbox44" r:id="rId45" imgW="1371600" imgH="304920"/>
        </mc:Choice>
        <mc:Fallback>
          <p:control name="HTMLCheckbox44" r:id="rId45" imgW="1371600" imgH="304920">
            <p:pic>
              <p:nvPicPr>
                <p:cNvPr id="51" name="HTMLCheckbox44">
                  <a:extLst>
                    <a:ext uri="{FF2B5EF4-FFF2-40B4-BE49-F238E27FC236}">
                      <a16:creationId xmlns:a16="http://schemas.microsoft.com/office/drawing/2014/main" id="{F4E8FD39-17AD-46DA-9F92-CD75C6D13B47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5" name="HTMLCheckbox45" r:id="rId46" imgW="1371600" imgH="304920"/>
        </mc:Choice>
        <mc:Fallback>
          <p:control name="HTMLCheckbox45" r:id="rId46" imgW="1371600" imgH="304920">
            <p:pic>
              <p:nvPicPr>
                <p:cNvPr id="52" name="HTMLCheckbox45">
                  <a:extLst>
                    <a:ext uri="{FF2B5EF4-FFF2-40B4-BE49-F238E27FC236}">
                      <a16:creationId xmlns:a16="http://schemas.microsoft.com/office/drawing/2014/main" id="{8ECD81E0-D886-4056-8107-79D1CA0C8E6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6" name="HTMLCheckbox46" r:id="rId47" imgW="1371600" imgH="304920"/>
        </mc:Choice>
        <mc:Fallback>
          <p:control name="HTMLCheckbox46" r:id="rId47" imgW="1371600" imgH="304920">
            <p:pic>
              <p:nvPicPr>
                <p:cNvPr id="53" name="HTMLCheckbox46">
                  <a:extLst>
                    <a:ext uri="{FF2B5EF4-FFF2-40B4-BE49-F238E27FC236}">
                      <a16:creationId xmlns:a16="http://schemas.microsoft.com/office/drawing/2014/main" id="{29D708DB-731A-4B39-BF2B-859DC92CBA99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1357" name="HTMLCheckbox47" r:id="rId48" imgW="1371600" imgH="304920"/>
        </mc:Choice>
        <mc:Fallback>
          <p:control name="HTMLCheckbox47" r:id="rId48" imgW="1371600" imgH="304920">
            <p:pic>
              <p:nvPicPr>
                <p:cNvPr id="54" name="HTMLCheckbox47">
                  <a:extLst>
                    <a:ext uri="{FF2B5EF4-FFF2-40B4-BE49-F238E27FC236}">
                      <a16:creationId xmlns:a16="http://schemas.microsoft.com/office/drawing/2014/main" id="{22BDFD8A-F233-4D89-A766-9F2CBD5D4C73}"/>
                    </a:ext>
                  </a:extLst>
                </p:cNvPr>
                <p:cNvPicPr preferRelativeResize="0">
                  <a:picLocks noChangeArrowheads="1" noChangeShapeType="1"/>
                </p:cNvPicPr>
                <p:nvPr/>
              </p:nvPicPr>
              <p:blipFill>
                <a:blip r:embed="rId52"/>
                <a:srcRect/>
                <a:stretch>
                  <a:fillRect/>
                </a:stretch>
              </p:blipFill>
              <p:spPr bwMode="auto">
                <a:xfrm>
                  <a:off x="152400" y="152400"/>
                  <a:ext cx="1371600" cy="3048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4002828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7030A0"/>
            </a:gs>
            <a:gs pos="74000">
              <a:srgbClr val="CC00CC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rgbClr val="7030A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232" y="365125"/>
            <a:ext cx="11739716" cy="1325563"/>
          </a:xfrm>
        </p:spPr>
        <p:txBody>
          <a:bodyPr>
            <a:normAutofit/>
          </a:bodyPr>
          <a:lstStyle/>
          <a:p>
            <a:pPr algn="r"/>
            <a:r>
              <a:rPr lang="en-US" sz="6600" b="1" spc="-15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Wearing Jackets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89587"/>
            <a:ext cx="11633982" cy="4900929"/>
          </a:xfrm>
        </p:spPr>
        <p:txBody>
          <a:bodyPr>
            <a:noAutofit/>
          </a:bodyPr>
          <a:lstStyle/>
          <a:p>
            <a:r>
              <a:rPr lang="en-US" sz="6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Official FFA Jackets are a source of pride and tradition. </a:t>
            </a:r>
          </a:p>
          <a:p>
            <a:r>
              <a:rPr lang="en-US" sz="6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If you cannot appropriately wear them you do not need to bring it to campus. </a:t>
            </a:r>
          </a:p>
          <a:p>
            <a:r>
              <a:rPr lang="en-US" sz="6000" dirty="0">
                <a:solidFill>
                  <a:schemeClr val="bg1"/>
                </a:solidFill>
                <a:latin typeface="HelloCartoon" panose="02000603000000000000" pitchFamily="2" charset="0"/>
                <a:ea typeface="HelloCartoon" panose="02000603000000000000" pitchFamily="2" charset="0"/>
              </a:rPr>
              <a:t>Campus is the only place you can wear it out of </a:t>
            </a:r>
            <a:r>
              <a:rPr lang="en-US" sz="6000" dirty="0">
                <a:latin typeface="HelloCartoon" panose="02000603000000000000" pitchFamily="2" charset="0"/>
                <a:ea typeface="HelloCartoon" panose="02000603000000000000" pitchFamily="2" charset="0"/>
              </a:rPr>
              <a:t>official code</a:t>
            </a:r>
          </a:p>
          <a:p>
            <a:pPr marL="0" indent="0">
              <a:buNone/>
            </a:pPr>
            <a:endParaRPr lang="en-US" sz="6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1138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50"/>
            </a:gs>
            <a:gs pos="100000">
              <a:schemeClr val="accent6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HLSR Tours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690688"/>
            <a:ext cx="10515600" cy="4856529"/>
          </a:xfrm>
        </p:spPr>
        <p:txBody>
          <a:bodyPr>
            <a:normAutofit/>
          </a:bodyPr>
          <a:lstStyle/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February 27</a:t>
            </a:r>
            <a:r>
              <a:rPr lang="en-US" sz="44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endParaRPr lang="en-US" sz="44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Poultry is topic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Leaving school at 6:30 am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See Evans to sign up!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133" y="165636"/>
            <a:ext cx="8094913" cy="972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9682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C00000"/>
            </a:gs>
            <a:gs pos="100000">
              <a:srgbClr val="FF660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956440">
            <a:off x="5467324" y="-742592"/>
            <a:ext cx="8094913" cy="972308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37599"/>
            <a:ext cx="10515600" cy="5720401"/>
          </a:xfrm>
        </p:spPr>
        <p:txBody>
          <a:bodyPr numCol="2">
            <a:normAutofit fontScale="92500" lnSpcReduction="10000"/>
          </a:bodyPr>
          <a:lstStyle/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Senior Zoo Trip</a:t>
            </a:r>
          </a:p>
          <a:p>
            <a:pPr lvl="1"/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Tomorrow</a:t>
            </a:r>
          </a:p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LPG workday</a:t>
            </a:r>
          </a:p>
          <a:p>
            <a:pPr lvl="1"/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Tomorrow After school</a:t>
            </a:r>
          </a:p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Cattle to San </a:t>
            </a:r>
            <a:r>
              <a:rPr lang="en-US" sz="4000" dirty="0" err="1">
                <a:latin typeface="HelloCartoon" panose="02000603000000000000" pitchFamily="2" charset="0"/>
                <a:ea typeface="HelloCartoon" panose="02000603000000000000" pitchFamily="2" charset="0"/>
              </a:rPr>
              <a:t>Anotnio</a:t>
            </a:r>
            <a:endParaRPr lang="en-US" sz="4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lvl="1"/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Feb 13</a:t>
            </a:r>
          </a:p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Jewels to San Antonio Pig Show</a:t>
            </a:r>
          </a:p>
          <a:p>
            <a:pPr lvl="1"/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Feb 16</a:t>
            </a:r>
          </a:p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Laura Calf Scramble</a:t>
            </a:r>
          </a:p>
          <a:p>
            <a:pPr lvl="1"/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Feb 17</a:t>
            </a:r>
          </a:p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Jewels Calf Scramble</a:t>
            </a:r>
          </a:p>
          <a:p>
            <a:pPr lvl="1"/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Feb 18</a:t>
            </a:r>
          </a:p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Christian Calf Scramble</a:t>
            </a:r>
          </a:p>
          <a:p>
            <a:pPr lvl="1"/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Feb 22</a:t>
            </a:r>
          </a:p>
          <a:p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Cy Fair CDE</a:t>
            </a:r>
          </a:p>
          <a:p>
            <a:pPr lvl="1"/>
            <a:r>
              <a:rPr lang="en-US" sz="3200" dirty="0">
                <a:latin typeface="HelloCartoon" panose="02000603000000000000" pitchFamily="2" charset="0"/>
                <a:ea typeface="HelloCartoon" panose="02000603000000000000" pitchFamily="2" charset="0"/>
              </a:rPr>
              <a:t>Feb 26</a:t>
            </a:r>
          </a:p>
          <a:p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HLSR Tours</a:t>
            </a:r>
          </a:p>
          <a:p>
            <a:pPr lvl="1"/>
            <a:r>
              <a:rPr lang="en-US" sz="3200" dirty="0">
                <a:latin typeface="HelloCartoon" panose="02000603000000000000" pitchFamily="2" charset="0"/>
                <a:ea typeface="HelloCartoon" panose="02000603000000000000" pitchFamily="2" charset="0"/>
              </a:rPr>
              <a:t>Feb 27</a:t>
            </a:r>
          </a:p>
          <a:p>
            <a:r>
              <a:rPr lang="en-US" sz="3600" dirty="0">
                <a:latin typeface="HelloCartoon" panose="02000603000000000000" pitchFamily="2" charset="0"/>
                <a:ea typeface="HelloCartoon" panose="02000603000000000000" pitchFamily="2" charset="0"/>
              </a:rPr>
              <a:t>Christian, Laura, Jewels HLSR Calf Scramble</a:t>
            </a:r>
          </a:p>
          <a:p>
            <a:pPr lvl="1"/>
            <a:r>
              <a:rPr lang="en-US" sz="3200" dirty="0">
                <a:latin typeface="HelloCartoon" panose="02000603000000000000" pitchFamily="2" charset="0"/>
                <a:ea typeface="HelloCartoon" panose="02000603000000000000" pitchFamily="2" charset="0"/>
              </a:rPr>
              <a:t>Feb 28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9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Upcoming Events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E9C4CDB-7552-4DFB-9474-D141C36CA15F}"/>
              </a:ext>
            </a:extLst>
          </p:cNvPr>
          <p:cNvSpPr txBox="1">
            <a:spLocks/>
          </p:cNvSpPr>
          <p:nvPr/>
        </p:nvSpPr>
        <p:spPr>
          <a:xfrm>
            <a:off x="675968" y="599412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GOOD LUCK!</a:t>
            </a:r>
          </a:p>
        </p:txBody>
      </p:sp>
    </p:spTree>
    <p:extLst>
      <p:ext uri="{BB962C8B-B14F-4D97-AF65-F5344CB8AC3E}">
        <p14:creationId xmlns:p14="http://schemas.microsoft.com/office/powerpoint/2010/main" val="39774834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5968" y="1137599"/>
            <a:ext cx="10515600" cy="485652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March 13</a:t>
            </a:r>
            <a:r>
              <a:rPr lang="en-US" sz="4000" baseline="30000" dirty="0">
                <a:latin typeface="HelloCartoon" panose="02000603000000000000" pitchFamily="2" charset="0"/>
                <a:ea typeface="HelloCartoon" panose="02000603000000000000" pitchFamily="2" charset="0"/>
              </a:rPr>
              <a:t>th</a:t>
            </a: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 </a:t>
            </a: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Free Rodeo Entrance trade for </a:t>
            </a: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4 hours of community service</a:t>
            </a:r>
          </a:p>
          <a:p>
            <a:pPr marL="0" indent="0">
              <a:buNone/>
            </a:pPr>
            <a:endParaRPr lang="en-US" sz="4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Wear FFA shirt or Official dress. </a:t>
            </a:r>
          </a:p>
          <a:p>
            <a:pPr marL="0" indent="0">
              <a:buNone/>
            </a:pPr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See Ms. Crumpton to sign up!</a:t>
            </a:r>
          </a:p>
          <a:p>
            <a:pPr marL="0" indent="0">
              <a:buNone/>
            </a:pPr>
            <a:endParaRPr lang="en-US" sz="4000" dirty="0">
              <a:latin typeface="HelloCartoon" panose="02000603000000000000" pitchFamily="2" charset="0"/>
              <a:ea typeface="HelloCartoon" panose="02000603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20858">
            <a:off x="5254674" y="341927"/>
            <a:ext cx="8094913" cy="972308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79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7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Program Sales</a:t>
            </a:r>
          </a:p>
        </p:txBody>
      </p:sp>
    </p:spTree>
    <p:extLst>
      <p:ext uri="{BB962C8B-B14F-4D97-AF65-F5344CB8AC3E}">
        <p14:creationId xmlns:p14="http://schemas.microsoft.com/office/powerpoint/2010/main" val="4458548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000"/>
            </a:gs>
            <a:gs pos="74000">
              <a:schemeClr val="accent4">
                <a:lumMod val="60000"/>
                <a:lumOff val="4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445754">
            <a:off x="-1426840" y="-1069596"/>
            <a:ext cx="8799079" cy="10568886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9703" y="238515"/>
            <a:ext cx="7693257" cy="1325563"/>
          </a:xfrm>
        </p:spPr>
        <p:txBody>
          <a:bodyPr>
            <a:noAutofit/>
          </a:bodyPr>
          <a:lstStyle/>
          <a:p>
            <a:r>
              <a:rPr lang="en-US" sz="66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HelloAsparagus" panose="02000603000000000000" pitchFamily="2" charset="0"/>
                <a:ea typeface="HelloAsparagus" panose="02000603000000000000" pitchFamily="2" charset="0"/>
              </a:rPr>
              <a:t>State Convention</a:t>
            </a:r>
            <a:endParaRPr lang="en-US" sz="66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65003-BC9E-4006-9EDE-92A3AA9BFC5F}"/>
              </a:ext>
            </a:extLst>
          </p:cNvPr>
          <p:cNvSpPr txBox="1">
            <a:spLocks/>
          </p:cNvSpPr>
          <p:nvPr/>
        </p:nvSpPr>
        <p:spPr>
          <a:xfrm>
            <a:off x="718498" y="1343010"/>
            <a:ext cx="10515600" cy="51853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What</a:t>
            </a:r>
          </a:p>
          <a:p>
            <a:pPr lvl="1"/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Week long Fun! In Fort Worth!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When </a:t>
            </a:r>
          </a:p>
          <a:p>
            <a:pPr lvl="1"/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July 9-13 2018</a:t>
            </a:r>
          </a:p>
          <a:p>
            <a:r>
              <a:rPr lang="en-US" sz="4400" dirty="0">
                <a:latin typeface="HelloCartoon" panose="02000603000000000000" pitchFamily="2" charset="0"/>
                <a:ea typeface="HelloCartoon" panose="02000603000000000000" pitchFamily="2" charset="0"/>
              </a:rPr>
              <a:t>How Much</a:t>
            </a:r>
          </a:p>
          <a:p>
            <a:pPr lvl="1"/>
            <a:r>
              <a:rPr lang="en-US" sz="4000" dirty="0">
                <a:latin typeface="HelloCartoon" panose="02000603000000000000" pitchFamily="2" charset="0"/>
                <a:ea typeface="HelloCartoon" panose="02000603000000000000" pitchFamily="2" charset="0"/>
              </a:rPr>
              <a:t>$100 Deposit</a:t>
            </a:r>
          </a:p>
          <a:p>
            <a:r>
              <a:rPr lang="en-US" sz="60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HelloCartoon" panose="02000603000000000000" pitchFamily="2" charset="0"/>
                <a:ea typeface="HelloCartoon" panose="02000603000000000000" pitchFamily="2" charset="0"/>
              </a:rPr>
              <a:t>DEPOSITS ARE DUE IN 22 DAYS!! </a:t>
            </a:r>
          </a:p>
        </p:txBody>
      </p:sp>
    </p:spTree>
    <p:extLst>
      <p:ext uri="{BB962C8B-B14F-4D97-AF65-F5344CB8AC3E}">
        <p14:creationId xmlns:p14="http://schemas.microsoft.com/office/powerpoint/2010/main" val="20499505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6158</TotalTime>
  <Words>490</Words>
  <Application>Microsoft Office PowerPoint</Application>
  <PresentationFormat>Widescreen</PresentationFormat>
  <Paragraphs>133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HelloAsparagus</vt:lpstr>
      <vt:lpstr>HelloCartoon</vt:lpstr>
      <vt:lpstr>remind-proxima-nova</vt:lpstr>
      <vt:lpstr>Wingdings</vt:lpstr>
      <vt:lpstr>Office Theme</vt:lpstr>
      <vt:lpstr>Chavez FFA Meeting</vt:lpstr>
      <vt:lpstr>Why are we here?</vt:lpstr>
      <vt:lpstr>Community Service!</vt:lpstr>
      <vt:lpstr>FFA Remind</vt:lpstr>
      <vt:lpstr>Wearing Jackets</vt:lpstr>
      <vt:lpstr>HLSR Tours</vt:lpstr>
      <vt:lpstr>Upcoming Events</vt:lpstr>
      <vt:lpstr>Program Sales</vt:lpstr>
      <vt:lpstr>State Convention</vt:lpstr>
      <vt:lpstr>Becoming an Officer</vt:lpstr>
      <vt:lpstr>Banquet!</vt:lpstr>
      <vt:lpstr>Game!!</vt:lpstr>
      <vt:lpstr>PowerPoint Presentation</vt:lpstr>
      <vt:lpstr>Adjourn</vt:lpstr>
    </vt:vector>
  </TitlesOfParts>
  <Company>HISD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Chavez FFA Meeting</dc:title>
  <dc:creator>Bushnell, Lindsey S</dc:creator>
  <cp:lastModifiedBy>Bushnell, Lindsey S</cp:lastModifiedBy>
  <cp:revision>32</cp:revision>
  <dcterms:created xsi:type="dcterms:W3CDTF">2017-10-04T14:15:29Z</dcterms:created>
  <dcterms:modified xsi:type="dcterms:W3CDTF">2018-02-08T15:42:08Z</dcterms:modified>
</cp:coreProperties>
</file>