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7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2AFA-0456-4A26-8B74-AAC70C8679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1920" y="682581"/>
            <a:ext cx="5868472" cy="161415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Chavez FFA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764" y="2151433"/>
            <a:ext cx="2412643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10/4/2017</a:t>
            </a:r>
          </a:p>
        </p:txBody>
      </p:sp>
    </p:spTree>
    <p:extLst>
      <p:ext uri="{BB962C8B-B14F-4D97-AF65-F5344CB8AC3E}">
        <p14:creationId xmlns:p14="http://schemas.microsoft.com/office/powerpoint/2010/main" val="109917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Barn Party!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December 15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6:00 pm -12:00am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$3.00 to reserve spot and buy snacks 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New Barn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Vote: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Secret Santa or White Elephant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Wearing Jackets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FFA Jackets are a source of pride and tradition. </a:t>
            </a:r>
          </a:p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If you cannot appropriately wear them you do not need to bring it to campus. </a:t>
            </a:r>
          </a:p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Campus is the only place you can wear it out of official code</a:t>
            </a:r>
          </a:p>
          <a:p>
            <a:pPr marL="0" indent="0">
              <a:buNone/>
            </a:pPr>
            <a:endParaRPr lang="en-US" sz="6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690688"/>
            <a:ext cx="11016175" cy="507140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Mummy Relay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Teams of 3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Dress your Mummy 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Mummies race to finish line</a:t>
            </a:r>
          </a:p>
          <a:p>
            <a:pPr marL="0" indent="0">
              <a:buNone/>
            </a:pPr>
            <a:endParaRPr lang="en-US" sz="4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endParaRPr lang="en-US" sz="4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Emblem Game 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Get a clipboard and a piece of paper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Need a pen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Place on your head</a:t>
            </a:r>
          </a:p>
          <a:p>
            <a:pPr marL="0" indent="0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	Have 1.5 minutes to draw the best emblem possible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Game Time</a:t>
            </a:r>
          </a:p>
        </p:txBody>
      </p:sp>
    </p:spTree>
    <p:extLst>
      <p:ext uri="{BB962C8B-B14F-4D97-AF65-F5344CB8AC3E}">
        <p14:creationId xmlns:p14="http://schemas.microsoft.com/office/powerpoint/2010/main" val="277867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Adjorn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“Madam President” </a:t>
            </a:r>
          </a:p>
          <a:p>
            <a:r>
              <a:rPr lang="en-US" dirty="0"/>
              <a:t>“Yes”</a:t>
            </a:r>
          </a:p>
          <a:p>
            <a:r>
              <a:rPr lang="en-US" dirty="0"/>
              <a:t>“I move that we adjourn this meeting and go eat Pizza.”</a:t>
            </a:r>
          </a:p>
          <a:p>
            <a:r>
              <a:rPr lang="en-US" dirty="0"/>
              <a:t>“I second” </a:t>
            </a:r>
          </a:p>
          <a:p>
            <a:r>
              <a:rPr lang="en-US" dirty="0"/>
              <a:t>“It has been moved and seconded that we adjourn this meeting, this motion is not debatable and is amendable to time only, is there any discussion?”</a:t>
            </a:r>
          </a:p>
          <a:p>
            <a:r>
              <a:rPr lang="en-US" dirty="0"/>
              <a:t>Being none we will proceed to vote, all those in favor say aye, all opposed say no”</a:t>
            </a:r>
          </a:p>
          <a:p>
            <a:r>
              <a:rPr lang="en-US" dirty="0"/>
              <a:t>The ayes have it, we are about to adjourn this meeting of the Chavez FFA chapter. </a:t>
            </a:r>
            <a:r>
              <a:rPr lang="en-US" dirty="0" err="1"/>
              <a:t>Mdm</a:t>
            </a:r>
            <a:r>
              <a:rPr lang="en-US" dirty="0"/>
              <a:t> secretary do you………</a:t>
            </a:r>
          </a:p>
        </p:txBody>
      </p:sp>
    </p:spTree>
    <p:extLst>
      <p:ext uri="{BB962C8B-B14F-4D97-AF65-F5344CB8AC3E}">
        <p14:creationId xmlns:p14="http://schemas.microsoft.com/office/powerpoint/2010/main" val="25350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6" name="TextBox 5"/>
          <p:cNvSpPr txBox="1"/>
          <p:nvPr/>
        </p:nvSpPr>
        <p:spPr>
          <a:xfrm>
            <a:off x="1280160" y="1786595"/>
            <a:ext cx="10323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To Practice Brotherhood</a:t>
            </a:r>
          </a:p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Honor Agriculture Opportunities and responsibilities, and too develop those qualities of leadership a FFA member should possess. 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Why are we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9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70" y="298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T Shirts On Sale now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4" y="1704053"/>
            <a:ext cx="8431859" cy="51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5" y="336990"/>
            <a:ext cx="11105271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Community 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</p:spPr>
      </p:pic>
      <p:sp>
        <p:nvSpPr>
          <p:cNvPr id="5" name="TextBox 4"/>
          <p:cNvSpPr txBox="1"/>
          <p:nvPr/>
        </p:nvSpPr>
        <p:spPr>
          <a:xfrm>
            <a:off x="500575" y="1392701"/>
            <a:ext cx="6977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HelloCartoon" panose="02000603000000000000" pitchFamily="2" charset="0"/>
                <a:ea typeface="HelloCartoon" panose="02000603000000000000" pitchFamily="2" charset="0"/>
              </a:rPr>
              <a:t>Saturday November 4</a:t>
            </a:r>
            <a:r>
              <a:rPr lang="en-US" sz="3600" u="sng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3600" u="sng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	Dona Marie Clubhouse 9:00am- 12:00 pm</a:t>
            </a:r>
          </a:p>
          <a:p>
            <a:r>
              <a:rPr lang="en-US" sz="3600" u="sng" dirty="0">
                <a:latin typeface="HelloCartoon" panose="02000603000000000000" pitchFamily="2" charset="0"/>
                <a:ea typeface="HelloCartoon" panose="02000603000000000000" pitchFamily="2" charset="0"/>
              </a:rPr>
              <a:t>Wednesday December 6</a:t>
            </a:r>
            <a:r>
              <a:rPr lang="en-US" sz="3600" u="sng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3600" u="sng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	Houston Food Bank 6-9pm </a:t>
            </a:r>
          </a:p>
        </p:txBody>
      </p:sp>
      <p:pic>
        <p:nvPicPr>
          <p:cNvPr id="1026" name="Picture 2" descr="Image may contain: 25 people, people smi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35132"/>
          <a:stretch/>
        </p:blipFill>
        <p:spPr bwMode="auto">
          <a:xfrm>
            <a:off x="5478539" y="3997789"/>
            <a:ext cx="4497456" cy="25462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4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Year book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039178"/>
            <a:ext cx="5416062" cy="4351338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December 6</a:t>
            </a:r>
            <a:r>
              <a:rPr lang="en-US" sz="60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 At our meeting</a:t>
            </a:r>
          </a:p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Full official Dress Required</a:t>
            </a:r>
          </a:p>
        </p:txBody>
      </p:sp>
    </p:spTree>
    <p:extLst>
      <p:ext uri="{BB962C8B-B14F-4D97-AF65-F5344CB8AC3E}">
        <p14:creationId xmlns:p14="http://schemas.microsoft.com/office/powerpoint/2010/main" val="20262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Please Stand if you are on a team competing Monday!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Public Relations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Ag Advocacy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Senior Creed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Senior Skills</a:t>
            </a:r>
          </a:p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Senior Quiz</a:t>
            </a:r>
          </a:p>
          <a:p>
            <a:endParaRPr lang="en-US" sz="4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LDE Teams</a:t>
            </a:r>
          </a:p>
        </p:txBody>
      </p:sp>
    </p:spTree>
    <p:extLst>
      <p:ext uri="{BB962C8B-B14F-4D97-AF65-F5344CB8AC3E}">
        <p14:creationId xmlns:p14="http://schemas.microsoft.com/office/powerpoint/2010/main" val="380725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Harris County Congrats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Citlally Covarrubias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Jesus Cruz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Jossue Lopez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Ana Martinez</a:t>
            </a:r>
          </a:p>
          <a:p>
            <a:pPr marL="0" indent="0">
              <a:buNone/>
            </a:pP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Cristian Viguerias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Would you like to become an Officer?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We are looking for the following</a:t>
            </a:r>
          </a:p>
          <a:p>
            <a:pPr lvl="1"/>
            <a:r>
              <a:rPr lang="en-US" sz="5600" dirty="0">
                <a:latin typeface="HelloCartoon" panose="02000603000000000000" pitchFamily="2" charset="0"/>
                <a:ea typeface="HelloCartoon" panose="02000603000000000000" pitchFamily="2" charset="0"/>
              </a:rPr>
              <a:t>Sentinel &amp; Reporter</a:t>
            </a:r>
          </a:p>
          <a:p>
            <a:pPr lvl="1"/>
            <a:r>
              <a:rPr lang="en-US" sz="5600" dirty="0">
                <a:latin typeface="HelloCartoon" panose="02000603000000000000" pitchFamily="2" charset="0"/>
                <a:ea typeface="HelloCartoon" panose="02000603000000000000" pitchFamily="2" charset="0"/>
              </a:rPr>
              <a:t>Advisor &amp; Treasurer</a:t>
            </a:r>
          </a:p>
          <a:p>
            <a:pPr marL="0" indent="0" algn="ctr">
              <a:buNone/>
            </a:pPr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Applications will be given Tuesday November 7</a:t>
            </a:r>
            <a:r>
              <a:rPr lang="en-US" sz="60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 and will be Due November 21st we will vote at Dec Meeting! </a:t>
            </a:r>
          </a:p>
        </p:txBody>
      </p:sp>
    </p:spTree>
    <p:extLst>
      <p:ext uri="{BB962C8B-B14F-4D97-AF65-F5344CB8AC3E}">
        <p14:creationId xmlns:p14="http://schemas.microsoft.com/office/powerpoint/2010/main" val="22481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Please Join the Chavez FFA Remind for Chapter Updates.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Remind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87021-7CD8-4D75-BB36-B32664BF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54" y="2532978"/>
            <a:ext cx="6555798" cy="55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311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HelloAsparagus</vt:lpstr>
      <vt:lpstr>HelloCartoon</vt:lpstr>
      <vt:lpstr>Office Theme</vt:lpstr>
      <vt:lpstr>Chavez FFA Meeting</vt:lpstr>
      <vt:lpstr>Why are we here?</vt:lpstr>
      <vt:lpstr>T Shirts On Sale now</vt:lpstr>
      <vt:lpstr>Community Service</vt:lpstr>
      <vt:lpstr>Year book Picture</vt:lpstr>
      <vt:lpstr>LDE Teams</vt:lpstr>
      <vt:lpstr>Harris County Congrats</vt:lpstr>
      <vt:lpstr>Would you like to become an Officer?</vt:lpstr>
      <vt:lpstr>FFA Remind</vt:lpstr>
      <vt:lpstr>Barn Party!</vt:lpstr>
      <vt:lpstr>Wearing Jackets</vt:lpstr>
      <vt:lpstr>Game Time</vt:lpstr>
      <vt:lpstr>Adjorn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Chavez FFA Meeting</dc:title>
  <dc:creator>Bushnell, Lindsey S</dc:creator>
  <cp:lastModifiedBy>Bushnell, Lindsey S</cp:lastModifiedBy>
  <cp:revision>12</cp:revision>
  <dcterms:created xsi:type="dcterms:W3CDTF">2017-10-04T14:15:29Z</dcterms:created>
  <dcterms:modified xsi:type="dcterms:W3CDTF">2017-11-01T16:48:23Z</dcterms:modified>
</cp:coreProperties>
</file>