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8" r:id="rId7"/>
    <p:sldId id="267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2AFA-0456-4A26-8B74-AAC70C8679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1920" y="682581"/>
            <a:ext cx="5868472" cy="1614152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Chavez FFA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764" y="2151433"/>
            <a:ext cx="2412643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12/6/2017</a:t>
            </a:r>
          </a:p>
        </p:txBody>
      </p:sp>
    </p:spTree>
    <p:extLst>
      <p:ext uri="{BB962C8B-B14F-4D97-AF65-F5344CB8AC3E}">
        <p14:creationId xmlns:p14="http://schemas.microsoft.com/office/powerpoint/2010/main" val="109917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</p:spPr>
      </p:pic>
      <p:sp>
        <p:nvSpPr>
          <p:cNvPr id="6" name="TextBox 5"/>
          <p:cNvSpPr txBox="1"/>
          <p:nvPr/>
        </p:nvSpPr>
        <p:spPr>
          <a:xfrm>
            <a:off x="1280160" y="1786595"/>
            <a:ext cx="10323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To Practice Brotherhood</a:t>
            </a:r>
          </a:p>
          <a:p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Honor Agriculture Opportunities and responsibilities, and too develop those qualities of leadership a FFA member should possess. </a:t>
            </a:r>
            <a:endParaRPr 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703" y="238515"/>
            <a:ext cx="7693257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Why are we here?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3920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4028599" y="-1836971"/>
            <a:ext cx="8548286" cy="109906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70" y="298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Food Bank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D4414-E400-49F2-B344-19941E98D775}"/>
              </a:ext>
            </a:extLst>
          </p:cNvPr>
          <p:cNvSpPr txBox="1"/>
          <p:nvPr/>
        </p:nvSpPr>
        <p:spPr>
          <a:xfrm>
            <a:off x="1325217" y="2358887"/>
            <a:ext cx="80573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elloBeYou" panose="02000603000000000000" pitchFamily="2" charset="0"/>
                <a:ea typeface="HelloBeYou" panose="02000603000000000000" pitchFamily="2" charset="0"/>
              </a:rPr>
              <a:t>Tonight</a:t>
            </a:r>
          </a:p>
          <a:p>
            <a:r>
              <a:rPr lang="en-US" sz="4000" b="1" dirty="0">
                <a:latin typeface="HelloBeYou" panose="02000603000000000000" pitchFamily="2" charset="0"/>
                <a:ea typeface="HelloBeYou" panose="02000603000000000000" pitchFamily="2" charset="0"/>
              </a:rPr>
              <a:t>6-9 pm</a:t>
            </a:r>
          </a:p>
          <a:p>
            <a:r>
              <a:rPr lang="en-US" sz="4000" b="1" dirty="0">
                <a:latin typeface="HelloBeYou" panose="02000603000000000000" pitchFamily="2" charset="0"/>
                <a:ea typeface="HelloBeYou" panose="02000603000000000000" pitchFamily="2" charset="0"/>
              </a:rPr>
              <a:t>535 Portwall Street </a:t>
            </a:r>
          </a:p>
          <a:p>
            <a:r>
              <a:rPr lang="en-US" sz="4000" b="1" dirty="0">
                <a:latin typeface="HelloBeYou" panose="02000603000000000000" pitchFamily="2" charset="0"/>
                <a:ea typeface="HelloBeYou" panose="02000603000000000000" pitchFamily="2" charset="0"/>
              </a:rPr>
              <a:t>Closed toes shoes and pants</a:t>
            </a:r>
          </a:p>
          <a:p>
            <a:r>
              <a:rPr lang="en-US" sz="4000" b="1" dirty="0">
                <a:latin typeface="HelloBeYou" panose="02000603000000000000" pitchFamily="2" charset="0"/>
                <a:ea typeface="HelloBeYou" panose="02000603000000000000" pitchFamily="2" charset="0"/>
              </a:rPr>
              <a:t>Register NOW</a:t>
            </a:r>
          </a:p>
        </p:txBody>
      </p:sp>
    </p:spTree>
    <p:extLst>
      <p:ext uri="{BB962C8B-B14F-4D97-AF65-F5344CB8AC3E}">
        <p14:creationId xmlns:p14="http://schemas.microsoft.com/office/powerpoint/2010/main" val="40865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5" y="336990"/>
            <a:ext cx="11105271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Barn Party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33" y="165636"/>
            <a:ext cx="8094913" cy="9723087"/>
          </a:xfrm>
        </p:spPr>
      </p:pic>
      <p:sp>
        <p:nvSpPr>
          <p:cNvPr id="5" name="TextBox 4"/>
          <p:cNvSpPr txBox="1"/>
          <p:nvPr/>
        </p:nvSpPr>
        <p:spPr>
          <a:xfrm>
            <a:off x="500575" y="1392701"/>
            <a:ext cx="6977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Friday December 15</a:t>
            </a:r>
            <a:r>
              <a:rPr lang="en-US" sz="36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endParaRPr lang="en-US" sz="36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6pm- Midnight</a:t>
            </a:r>
          </a:p>
          <a:p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New Farm</a:t>
            </a:r>
          </a:p>
          <a:p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Entry is $5.00 plus white elephant gift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5EAB1-1AD8-4C26-907D-BBA5ADDCA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518" y="3048000"/>
            <a:ext cx="5715000" cy="381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8054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3882826" y="-1836971"/>
            <a:ext cx="8548286" cy="10990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2" y="1897165"/>
            <a:ext cx="11016175" cy="5071403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Bring a wrapped gift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Put gift in middle of circle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Draw numbers to see order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#1 gets to pick a present from middle first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#1 Opens presents and shows everyone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#2 can either steal present from #1 OR pick a new present from middle etc. </a:t>
            </a:r>
            <a:r>
              <a:rPr lang="en-US" sz="4400" b="1" dirty="0" err="1">
                <a:latin typeface="HelloCartoon" panose="02000603000000000000" pitchFamily="2" charset="0"/>
                <a:ea typeface="HelloCartoon" panose="02000603000000000000" pitchFamily="2" charset="0"/>
              </a:rPr>
              <a:t>etc</a:t>
            </a:r>
            <a:endParaRPr lang="en-US" sz="4400" b="1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A present can only be stolen 3 times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Gifts should be less than $10.00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White Elephant</a:t>
            </a:r>
          </a:p>
        </p:txBody>
      </p:sp>
    </p:spTree>
    <p:extLst>
      <p:ext uri="{BB962C8B-B14F-4D97-AF65-F5344CB8AC3E}">
        <p14:creationId xmlns:p14="http://schemas.microsoft.com/office/powerpoint/2010/main" val="380725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" y="365125"/>
            <a:ext cx="11739716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Wearing Jackets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587"/>
            <a:ext cx="11633982" cy="4900929"/>
          </a:xfrm>
        </p:spPr>
        <p:txBody>
          <a:bodyPr>
            <a:noAutofit/>
          </a:bodyPr>
          <a:lstStyle/>
          <a:p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Official FFA Jackets are a source of pride and tradition. </a:t>
            </a:r>
          </a:p>
          <a:p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If you cannot appropriately wear them you do not need to bring it to campus. </a:t>
            </a:r>
          </a:p>
          <a:p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Campus is the only place you can wear it out of official code</a:t>
            </a:r>
          </a:p>
          <a:p>
            <a:pPr marL="0" indent="0">
              <a:buNone/>
            </a:pPr>
            <a:endParaRPr lang="en-US" sz="6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1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3882826" y="-1836971"/>
            <a:ext cx="8548286" cy="10990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2" y="1897165"/>
            <a:ext cx="11016175" cy="507140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Please Join the Chavez FFA Remind for Chapter Updates.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FFA Remind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87021-7CD8-4D75-BB36-B32664BF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254" y="2532978"/>
            <a:ext cx="6555798" cy="55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Congratulations New Officers!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690688"/>
            <a:ext cx="10515600" cy="485652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Bianca Ovalle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	Reporter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Janet </a:t>
            </a:r>
            <a:r>
              <a:rPr lang="en-US" sz="44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Tueme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	Treasurer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Laura Garcia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	Sentinel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33" y="165636"/>
            <a:ext cx="8094913" cy="97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Adjorn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311"/>
            <a:ext cx="10515600" cy="46576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“Madam President” </a:t>
            </a:r>
          </a:p>
          <a:p>
            <a:r>
              <a:rPr lang="en-US" dirty="0"/>
              <a:t>“Yes”</a:t>
            </a:r>
          </a:p>
          <a:p>
            <a:r>
              <a:rPr lang="en-US" dirty="0"/>
              <a:t>“I move that we adjourn this meeting and go eat Pizza.”</a:t>
            </a:r>
          </a:p>
          <a:p>
            <a:r>
              <a:rPr lang="en-US" dirty="0"/>
              <a:t>“I second” </a:t>
            </a:r>
          </a:p>
          <a:p>
            <a:r>
              <a:rPr lang="en-US" dirty="0"/>
              <a:t>“It has been moved and seconded that we adjourn this meeting, this motion is not debatable and is amendable to time only, is there any discussion?”</a:t>
            </a:r>
          </a:p>
          <a:p>
            <a:r>
              <a:rPr lang="en-US" dirty="0"/>
              <a:t>Being none we will proceed to vote, all those in favor say aye, all opposed say no”</a:t>
            </a:r>
          </a:p>
          <a:p>
            <a:r>
              <a:rPr lang="en-US" dirty="0"/>
              <a:t>The ayes have it, we are about to adjourn this meeting of the Chavez FFA chapter. </a:t>
            </a:r>
            <a:r>
              <a:rPr lang="en-US" dirty="0" err="1"/>
              <a:t>Mdm</a:t>
            </a:r>
            <a:r>
              <a:rPr lang="en-US" dirty="0"/>
              <a:t> secretary do you………</a:t>
            </a:r>
          </a:p>
        </p:txBody>
      </p:sp>
    </p:spTree>
    <p:extLst>
      <p:ext uri="{BB962C8B-B14F-4D97-AF65-F5344CB8AC3E}">
        <p14:creationId xmlns:p14="http://schemas.microsoft.com/office/powerpoint/2010/main" val="25350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289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HelloAsparagus</vt:lpstr>
      <vt:lpstr>HelloBeYou</vt:lpstr>
      <vt:lpstr>HelloCartoon</vt:lpstr>
      <vt:lpstr>Office Theme</vt:lpstr>
      <vt:lpstr>Chavez FFA Meeting</vt:lpstr>
      <vt:lpstr>Why are we here?</vt:lpstr>
      <vt:lpstr>Food Bank</vt:lpstr>
      <vt:lpstr>Barn Party</vt:lpstr>
      <vt:lpstr>White Elephant</vt:lpstr>
      <vt:lpstr>Wearing Jackets</vt:lpstr>
      <vt:lpstr>FFA Remind</vt:lpstr>
      <vt:lpstr>Congratulations New Officers!</vt:lpstr>
      <vt:lpstr>Adjorn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Chavez FFA Meeting</dc:title>
  <dc:creator>Bushnell, Lindsey S</dc:creator>
  <cp:lastModifiedBy>Bushnell, Lindsey S</cp:lastModifiedBy>
  <cp:revision>14</cp:revision>
  <dcterms:created xsi:type="dcterms:W3CDTF">2017-10-04T14:15:29Z</dcterms:created>
  <dcterms:modified xsi:type="dcterms:W3CDTF">2017-12-06T21:00:45Z</dcterms:modified>
</cp:coreProperties>
</file>