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2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CC"/>
    <a:srgbClr val="FF9900"/>
    <a:srgbClr val="FFFF66"/>
    <a:srgbClr val="FF6600"/>
    <a:srgbClr val="F45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>
        <p:scale>
          <a:sx n="40" d="100"/>
          <a:sy n="40" d="100"/>
        </p:scale>
        <p:origin x="1134" y="7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5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2AFA-0456-4A26-8B74-AAC70C8679B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1920" y="682581"/>
            <a:ext cx="5868472" cy="1614152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Chavez FFA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764" y="2151433"/>
            <a:ext cx="2412643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May Second 2018</a:t>
            </a:r>
          </a:p>
        </p:txBody>
      </p:sp>
    </p:spTree>
    <p:extLst>
      <p:ext uri="{BB962C8B-B14F-4D97-AF65-F5344CB8AC3E}">
        <p14:creationId xmlns:p14="http://schemas.microsoft.com/office/powerpoint/2010/main" val="109917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053">
            <a:off x="-58151" y="-163675"/>
            <a:ext cx="6444716" cy="7740977"/>
          </a:xfrm>
        </p:spPr>
      </p:pic>
      <p:sp>
        <p:nvSpPr>
          <p:cNvPr id="6" name="TextBox 5"/>
          <p:cNvSpPr txBox="1"/>
          <p:nvPr/>
        </p:nvSpPr>
        <p:spPr>
          <a:xfrm>
            <a:off x="147188" y="1935658"/>
            <a:ext cx="116745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To Practice Brotherhood</a:t>
            </a:r>
          </a:p>
          <a:p>
            <a:pPr algn="ctr"/>
            <a:r>
              <a:rPr lang="en-US" sz="6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Honor Agriculture Opportunities and responsibilities, and too </a:t>
            </a:r>
          </a:p>
          <a:p>
            <a:pPr algn="ctr"/>
            <a:r>
              <a:rPr lang="en-US" sz="6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develop those qualities of leadership </a:t>
            </a:r>
          </a:p>
          <a:p>
            <a:pPr algn="ctr"/>
            <a:r>
              <a:rPr lang="en-US" sz="6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a FFA member should possess. </a:t>
            </a:r>
            <a:endParaRPr lang="en-US" sz="2400" b="1" u="sng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" y="138307"/>
            <a:ext cx="12174813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FFA Members Why are we here?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3920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3882826" y="-1836971"/>
            <a:ext cx="8548286" cy="10990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12" y="1897165"/>
            <a:ext cx="11016175" cy="507140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HelloCartoon" panose="02000603000000000000" pitchFamily="2" charset="0"/>
                <a:ea typeface="HelloCartoon" panose="02000603000000000000" pitchFamily="2" charset="0"/>
              </a:rPr>
              <a:t>RSVP time is over </a:t>
            </a:r>
          </a:p>
          <a:p>
            <a:r>
              <a:rPr lang="en-US" sz="6000" b="1" dirty="0">
                <a:latin typeface="HelloCartoon" panose="02000603000000000000" pitchFamily="2" charset="0"/>
                <a:ea typeface="HelloCartoon" panose="02000603000000000000" pitchFamily="2" charset="0"/>
              </a:rPr>
              <a:t>May 15</a:t>
            </a:r>
            <a:r>
              <a:rPr lang="en-US" sz="6000" b="1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6000" b="1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r>
              <a:rPr lang="en-US" sz="6000" b="1" dirty="0">
                <a:latin typeface="HelloCartoon" panose="02000603000000000000" pitchFamily="2" charset="0"/>
                <a:ea typeface="HelloCartoon" panose="02000603000000000000" pitchFamily="2" charset="0"/>
              </a:rPr>
              <a:t>Official Dress Required</a:t>
            </a:r>
          </a:p>
          <a:p>
            <a:r>
              <a:rPr lang="en-US" sz="6000" b="1" dirty="0">
                <a:latin typeface="HelloCartoon" panose="02000603000000000000" pitchFamily="2" charset="0"/>
                <a:ea typeface="HelloCartoon" panose="02000603000000000000" pitchFamily="2" charset="0"/>
              </a:rPr>
              <a:t>Guests Dress Nicely</a:t>
            </a:r>
          </a:p>
          <a:p>
            <a:r>
              <a:rPr lang="en-US" sz="6000" b="1" dirty="0">
                <a:latin typeface="HelloCartoon" panose="02000603000000000000" pitchFamily="2" charset="0"/>
                <a:ea typeface="HelloCartoon" panose="02000603000000000000" pitchFamily="2" charset="0"/>
              </a:rPr>
              <a:t>*Senior Tables- Mrs. Vayon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Banquet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378F6-C18C-48FF-9F83-A1EBB1CF9425}"/>
              </a:ext>
            </a:extLst>
          </p:cNvPr>
          <p:cNvGrpSpPr/>
          <p:nvPr/>
        </p:nvGrpSpPr>
        <p:grpSpPr>
          <a:xfrm>
            <a:off x="7087639" y="-377625"/>
            <a:ext cx="5347666" cy="7889783"/>
            <a:chOff x="1124676" y="160845"/>
            <a:chExt cx="5823482" cy="98975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5F4B4E-FCD5-48A2-850C-3A34AF5AE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61" b="99440" l="0" r="96030">
                          <a14:foregroundMark x1="9677" y1="6303" x2="9677" y2="6303"/>
                          <a14:foregroundMark x1="9677" y1="6303" x2="14888" y2="10364"/>
                          <a14:foregroundMark x1="14888" y1="10364" x2="67742" y2="15266"/>
                          <a14:foregroundMark x1="67742" y1="15266" x2="54342" y2="37675"/>
                          <a14:foregroundMark x1="54342" y1="37675" x2="496" y2="77311"/>
                          <a14:foregroundMark x1="496" y1="77311" x2="0" y2="77031"/>
                          <a14:foregroundMark x1="33995" y1="87955" x2="87097" y2="59804"/>
                          <a14:foregroundMark x1="87097" y1="59804" x2="96030" y2="54062"/>
                          <a14:foregroundMark x1="65509" y1="84874" x2="65509" y2="84874"/>
                          <a14:foregroundMark x1="48139" y1="94258" x2="62779" y2="93697"/>
                          <a14:foregroundMark x1="87841" y1="6863" x2="88337" y2="5602"/>
                          <a14:foregroundMark x1="47643" y1="1961" x2="47643" y2="1961"/>
                          <a14:foregroundMark x1="38213" y1="99440" x2="38213" y2="9944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8587" y="160845"/>
              <a:ext cx="5586435" cy="98975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962B5C-C38D-4CED-8F83-03816F2868D0}"/>
                </a:ext>
              </a:extLst>
            </p:cNvPr>
            <p:cNvSpPr txBox="1"/>
            <p:nvPr/>
          </p:nvSpPr>
          <p:spPr>
            <a:xfrm>
              <a:off x="1444093" y="2708531"/>
              <a:ext cx="4851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HelloEsther" panose="02000603000000000000" pitchFamily="2" charset="0"/>
                  <a:ea typeface="HelloEsther" panose="02000603000000000000" pitchFamily="2" charset="0"/>
                </a:rPr>
                <a:t>Please Join Us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258AD8-E723-4A04-8D42-8E1A27436F35}"/>
                </a:ext>
              </a:extLst>
            </p:cNvPr>
            <p:cNvSpPr txBox="1"/>
            <p:nvPr/>
          </p:nvSpPr>
          <p:spPr>
            <a:xfrm>
              <a:off x="2465266" y="4855747"/>
              <a:ext cx="3233073" cy="115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u="sng" dirty="0">
                  <a:solidFill>
                    <a:srgbClr val="002060"/>
                  </a:solidFill>
                  <a:latin typeface="HelloEsther" panose="02000603000000000000" pitchFamily="2" charset="0"/>
                  <a:ea typeface="HelloEsther" panose="02000603000000000000" pitchFamily="2" charset="0"/>
                </a:rPr>
                <a:t>Banquet</a:t>
              </a:r>
              <a:endParaRPr lang="en-US" sz="4800" u="sng" dirty="0">
                <a:solidFill>
                  <a:srgbClr val="002060"/>
                </a:solidFill>
                <a:latin typeface="HelloEsther" panose="02000603000000000000" pitchFamily="2" charset="0"/>
                <a:ea typeface="HelloEsther" panose="02000603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16AAB7-F13C-4A2D-8542-7AB68E7DE9D1}"/>
                </a:ext>
              </a:extLst>
            </p:cNvPr>
            <p:cNvSpPr txBox="1"/>
            <p:nvPr/>
          </p:nvSpPr>
          <p:spPr>
            <a:xfrm>
              <a:off x="2172305" y="5776478"/>
              <a:ext cx="38189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HelloChitChatX" panose="02000603000000000000" pitchFamily="2" charset="0"/>
                  <a:ea typeface="HelloChitChatX" panose="02000603000000000000" pitchFamily="2" charset="0"/>
                </a:rPr>
                <a:t>MAY</a:t>
              </a:r>
              <a:r>
                <a:rPr lang="en-US" sz="7200" b="1" dirty="0">
                  <a:latin typeface="HelloChitChatX" panose="02000603000000000000" pitchFamily="2" charset="0"/>
                  <a:ea typeface="HelloChitChatX" panose="02000603000000000000" pitchFamily="2" charset="0"/>
                </a:rPr>
                <a:t>15th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D5424E-2F5C-46FE-BE24-4031C064865F}"/>
                </a:ext>
              </a:extLst>
            </p:cNvPr>
            <p:cNvSpPr/>
            <p:nvPr/>
          </p:nvSpPr>
          <p:spPr>
            <a:xfrm>
              <a:off x="1444093" y="7210313"/>
              <a:ext cx="5184648" cy="693762"/>
            </a:xfrm>
            <a:prstGeom prst="rect">
              <a:avLst/>
            </a:prstGeom>
            <a:solidFill>
              <a:srgbClr val="002060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F23949-015A-4EA3-8062-384457D301EE}"/>
                </a:ext>
              </a:extLst>
            </p:cNvPr>
            <p:cNvSpPr txBox="1"/>
            <p:nvPr/>
          </p:nvSpPr>
          <p:spPr>
            <a:xfrm>
              <a:off x="2579279" y="6979831"/>
              <a:ext cx="3005047" cy="10424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loBuckaroo" panose="02000603000000000000" pitchFamily="2" charset="0"/>
                  <a:ea typeface="HelloBuckaroo" panose="02000603000000000000" pitchFamily="2" charset="0"/>
                </a:rPr>
                <a:t>Food Served:5:45</a:t>
              </a:r>
            </a:p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loBuckaroo" panose="02000603000000000000" pitchFamily="2" charset="0"/>
                  <a:ea typeface="HelloBuckaroo" panose="02000603000000000000" pitchFamily="2" charset="0"/>
                </a:rPr>
                <a:t>Banquet 6:30 pm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506D0-FCFE-4202-9FCB-802BC582C12A}"/>
                </a:ext>
              </a:extLst>
            </p:cNvPr>
            <p:cNvSpPr txBox="1"/>
            <p:nvPr/>
          </p:nvSpPr>
          <p:spPr>
            <a:xfrm>
              <a:off x="1124676" y="8140520"/>
              <a:ext cx="5823482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HelloChitChatX" panose="02000603000000000000" pitchFamily="2" charset="0"/>
                  <a:ea typeface="HelloChitChatX" panose="02000603000000000000" pitchFamily="2" charset="0"/>
                </a:rPr>
                <a:t>Cesar E Chavez High School Cafeteria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F7A8E58-F45F-4C3F-85D5-F6EA5977649B}"/>
              </a:ext>
            </a:extLst>
          </p:cNvPr>
          <p:cNvSpPr txBox="1"/>
          <p:nvPr/>
        </p:nvSpPr>
        <p:spPr>
          <a:xfrm>
            <a:off x="5036233" y="2502461"/>
            <a:ext cx="9145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anose="02000000000000000000" pitchFamily="2" charset="0"/>
                <a:ea typeface="HelloScarecrow" panose="02000603000000000000" pitchFamily="2" charset="0"/>
              </a:rPr>
              <a:t>Chavez FFA</a:t>
            </a:r>
          </a:p>
        </p:txBody>
      </p:sp>
    </p:spTree>
    <p:extLst>
      <p:ext uri="{BB962C8B-B14F-4D97-AF65-F5344CB8AC3E}">
        <p14:creationId xmlns:p14="http://schemas.microsoft.com/office/powerpoint/2010/main" val="340028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99" y="165636"/>
            <a:ext cx="8094913" cy="9723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Officers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690688"/>
            <a:ext cx="10515600" cy="485652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Applications due May 7th by 3:30 pm </a:t>
            </a:r>
          </a:p>
          <a:p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Reminder to come in for interview BEFORE Monday</a:t>
            </a:r>
          </a:p>
          <a:p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Reminder to come in for Quiz BEFORE Monday</a:t>
            </a:r>
          </a:p>
          <a:p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Voting In Ag Classes May 10 and 11</a:t>
            </a:r>
          </a:p>
          <a:p>
            <a:endParaRPr lang="en-US" sz="54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6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2" y="365125"/>
            <a:ext cx="11739716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90</a:t>
            </a:r>
            <a:r>
              <a:rPr lang="en-US" sz="6600" b="1" spc="-150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th</a:t>
            </a:r>
            <a:r>
              <a:rPr lang="en-US" sz="66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 Texas FFA State Convention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587"/>
            <a:ext cx="11633982" cy="5368413"/>
          </a:xfrm>
        </p:spPr>
        <p:txBody>
          <a:bodyPr>
            <a:noAutofit/>
          </a:bodyPr>
          <a:lstStyle/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Parent Meeting May 22 </a:t>
            </a:r>
          </a:p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6:30 pm</a:t>
            </a:r>
          </a:p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Evans’s Room</a:t>
            </a:r>
          </a:p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 Remaining Hotel Money Due (~$50.00)</a:t>
            </a:r>
          </a:p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Official Dress Check</a:t>
            </a:r>
          </a:p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https://tinyurl.com/ffa-conv</a:t>
            </a:r>
          </a:p>
        </p:txBody>
      </p:sp>
    </p:spTree>
    <p:extLst>
      <p:ext uri="{BB962C8B-B14F-4D97-AF65-F5344CB8AC3E}">
        <p14:creationId xmlns:p14="http://schemas.microsoft.com/office/powerpoint/2010/main" val="269911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6440">
            <a:off x="5691913" y="-742592"/>
            <a:ext cx="8094913" cy="97230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137599"/>
            <a:ext cx="10515600" cy="4856529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HelloCartoon" panose="02000603000000000000" pitchFamily="2" charset="0"/>
                <a:ea typeface="HelloCartoon" panose="02000603000000000000" pitchFamily="2" charset="0"/>
              </a:rPr>
              <a:t>Area 3 Speaking Events April 17th</a:t>
            </a:r>
          </a:p>
          <a:p>
            <a:r>
              <a:rPr lang="en-US" sz="7200" dirty="0">
                <a:latin typeface="HelloCartoon" panose="02000603000000000000" pitchFamily="2" charset="0"/>
                <a:ea typeface="HelloCartoon" panose="02000603000000000000" pitchFamily="2" charset="0"/>
              </a:rPr>
              <a:t>Senior Prepared Animal Science Speaking</a:t>
            </a:r>
          </a:p>
          <a:p>
            <a:r>
              <a:rPr lang="en-US" sz="7200" dirty="0">
                <a:latin typeface="HelloCartoon" panose="02000603000000000000" pitchFamily="2" charset="0"/>
                <a:ea typeface="HelloCartoon" panose="02000603000000000000" pitchFamily="2" charset="0"/>
              </a:rPr>
              <a:t>Cristian Viguerias!! </a:t>
            </a:r>
          </a:p>
          <a:p>
            <a:endParaRPr lang="en-US" sz="72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9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Upcoming Competitions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C4CDB-7552-4DFB-9474-D141C36CA15F}"/>
              </a:ext>
            </a:extLst>
          </p:cNvPr>
          <p:cNvSpPr txBox="1">
            <a:spLocks/>
          </p:cNvSpPr>
          <p:nvPr/>
        </p:nvSpPr>
        <p:spPr>
          <a:xfrm>
            <a:off x="675968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397748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0066"/>
            </a:gs>
            <a:gs pos="100000">
              <a:srgbClr val="CC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858">
            <a:off x="5254674" y="341927"/>
            <a:ext cx="8094913" cy="97230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137599"/>
            <a:ext cx="10515600" cy="5551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HelloCartoon" panose="02000603000000000000" pitchFamily="2" charset="0"/>
                <a:ea typeface="HelloCartoon" panose="02000603000000000000" pitchFamily="2" charset="0"/>
              </a:rPr>
              <a:t>Parent Meeting </a:t>
            </a:r>
          </a:p>
          <a:p>
            <a:pPr marL="0" indent="0">
              <a:buNone/>
            </a:pPr>
            <a:r>
              <a:rPr lang="en-US" sz="5400" b="1" dirty="0">
                <a:latin typeface="HelloCartoon" panose="02000603000000000000" pitchFamily="2" charset="0"/>
                <a:ea typeface="HelloCartoon" panose="02000603000000000000" pitchFamily="2" charset="0"/>
              </a:rPr>
              <a:t>May 3</a:t>
            </a:r>
            <a:r>
              <a:rPr lang="en-US" sz="5400" b="1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rd</a:t>
            </a:r>
            <a:r>
              <a:rPr lang="en-US" sz="5400" b="1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5400" b="1" dirty="0">
                <a:latin typeface="HelloCartoon" panose="02000603000000000000" pitchFamily="2" charset="0"/>
                <a:ea typeface="HelloCartoon" panose="02000603000000000000" pitchFamily="2" charset="0"/>
              </a:rPr>
              <a:t>6:30 pm </a:t>
            </a:r>
          </a:p>
          <a:p>
            <a:pPr marL="0" indent="0">
              <a:buNone/>
            </a:pPr>
            <a:r>
              <a:rPr lang="en-US" sz="5400" b="1" dirty="0">
                <a:latin typeface="HelloCartoon" panose="02000603000000000000" pitchFamily="2" charset="0"/>
                <a:ea typeface="HelloCartoon" panose="02000603000000000000" pitchFamily="2" charset="0"/>
              </a:rPr>
              <a:t>AT THE FAAAAARMMM</a:t>
            </a:r>
          </a:p>
          <a:p>
            <a:pPr marL="0" indent="0">
              <a:buNone/>
            </a:pPr>
            <a:endParaRPr lang="en-US" sz="5400" b="1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pPr marL="0" indent="0">
              <a:buNone/>
            </a:pPr>
            <a:r>
              <a:rPr lang="en-US" sz="5400" b="1" dirty="0">
                <a:latin typeface="HelloCartoon" panose="02000603000000000000" pitchFamily="2" charset="0"/>
                <a:ea typeface="HelloCartoon" panose="02000603000000000000" pitchFamily="2" charset="0"/>
              </a:rPr>
              <a:t>School Show November 2nd</a:t>
            </a:r>
          </a:p>
          <a:p>
            <a:pPr marL="0" indent="0">
              <a:buNone/>
            </a:pPr>
            <a:r>
              <a:rPr lang="en-US" sz="5400" b="1" dirty="0">
                <a:latin typeface="HelloCartoon" panose="02000603000000000000" pitchFamily="2" charset="0"/>
                <a:ea typeface="HelloCartoon" panose="02000603000000000000" pitchFamily="2" charset="0"/>
              </a:rPr>
              <a:t>School Auction November 3rd</a:t>
            </a:r>
          </a:p>
          <a:p>
            <a:pPr marL="0" indent="0">
              <a:buNone/>
            </a:pPr>
            <a:endParaRPr lang="en-US" sz="5400" b="1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64" y="2887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Animals for </a:t>
            </a:r>
            <a:r>
              <a:rPr lang="en-US" sz="72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Next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 School Show</a:t>
            </a:r>
          </a:p>
        </p:txBody>
      </p:sp>
    </p:spTree>
    <p:extLst>
      <p:ext uri="{BB962C8B-B14F-4D97-AF65-F5344CB8AC3E}">
        <p14:creationId xmlns:p14="http://schemas.microsoft.com/office/powerpoint/2010/main" val="44585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539135" y="-1069596"/>
            <a:ext cx="8799079" cy="105688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703" y="238515"/>
            <a:ext cx="7693257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Game Time</a:t>
            </a:r>
            <a:endParaRPr lang="en-US" sz="6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F65003-BC9E-4006-9EDE-92A3AA9BFC5F}"/>
              </a:ext>
            </a:extLst>
          </p:cNvPr>
          <p:cNvSpPr txBox="1">
            <a:spLocks/>
          </p:cNvSpPr>
          <p:nvPr/>
        </p:nvSpPr>
        <p:spPr>
          <a:xfrm>
            <a:off x="718498" y="1343010"/>
            <a:ext cx="10515600" cy="518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Telephone-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Line up around the room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Whisper your quote around the room 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Look how important Communication is!</a:t>
            </a:r>
            <a:endParaRPr lang="en-US" sz="4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5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5076</TotalTime>
  <Words>199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Bleeding Cowboys</vt:lpstr>
      <vt:lpstr>Calibri</vt:lpstr>
      <vt:lpstr>Calibri Light</vt:lpstr>
      <vt:lpstr>HelloAsparagus</vt:lpstr>
      <vt:lpstr>HelloBuckaroo</vt:lpstr>
      <vt:lpstr>HelloCartoon</vt:lpstr>
      <vt:lpstr>HelloChitChatX</vt:lpstr>
      <vt:lpstr>HelloEsther</vt:lpstr>
      <vt:lpstr>HelloScarecrow</vt:lpstr>
      <vt:lpstr>Office Theme</vt:lpstr>
      <vt:lpstr>Chavez FFA Meeting</vt:lpstr>
      <vt:lpstr>FFA Members Why are we here?</vt:lpstr>
      <vt:lpstr>Banquet</vt:lpstr>
      <vt:lpstr>Officers 2018-2019</vt:lpstr>
      <vt:lpstr>90th Texas FFA State Convention </vt:lpstr>
      <vt:lpstr>Upcoming Competitions</vt:lpstr>
      <vt:lpstr>Animals for Next School Show</vt:lpstr>
      <vt:lpstr>Game Time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Chavez FFA Meeting</dc:title>
  <dc:creator>Bushnell, Lindsey S</dc:creator>
  <cp:lastModifiedBy>Bushnell, Lindsey S</cp:lastModifiedBy>
  <cp:revision>30</cp:revision>
  <dcterms:created xsi:type="dcterms:W3CDTF">2017-10-04T14:15:29Z</dcterms:created>
  <dcterms:modified xsi:type="dcterms:W3CDTF">2018-05-02T14:16:30Z</dcterms:modified>
</cp:coreProperties>
</file>