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html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65" r:id="rId4"/>
    <p:sldId id="266" r:id="rId5"/>
    <p:sldId id="281" r:id="rId6"/>
    <p:sldId id="268" r:id="rId7"/>
    <p:sldId id="269" r:id="rId8"/>
    <p:sldId id="273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B3FF"/>
    <a:srgbClr val="FF33CC"/>
    <a:srgbClr val="FFC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78" y="-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04D5-BE09-486F-832E-CEE2CDCD2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12B644-6A03-4350-BA6E-BDD13B13F8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63AC9-4A8D-41C2-B677-A2EEE312B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80EC-5C33-4B1D-B8E9-1DBE41C659B7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38212-B987-4179-9030-94638AF69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3456E-B81D-44CC-B5FF-292348DB3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E37B-72DA-444D-B2C1-B5938E150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2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912-6520-491A-8E57-BB3D891A4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485FF4-7A29-475E-8EB3-6BF1CE92A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2A789-03D5-4D3F-BE9A-D344D4D53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80EC-5C33-4B1D-B8E9-1DBE41C659B7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8BE7B-D7C4-4BF8-ABCA-BF92F52E0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BE20C-69A7-4238-9397-90C843CD4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E37B-72DA-444D-B2C1-B5938E150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41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61CFBA-21C5-485E-A12D-688012EBCA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DD688F-8FD6-42B4-BA1C-6FC9F08EA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93F54-B4F2-4CD7-850E-6BD6C89F5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80EC-5C33-4B1D-B8E9-1DBE41C659B7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238BA-4240-47D5-9D3A-D293F999F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C1DEC-BA15-4B32-84B1-FB014DB77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E37B-72DA-444D-B2C1-B5938E150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52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BD0734-626F-4158-A935-563C07ADF0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8" y="193679"/>
            <a:ext cx="11916833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95755D-5566-4E02-9E7E-018A18CEE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3" y="-266974"/>
            <a:ext cx="11993033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en-US" altLang="en-US" sz="929">
                <a:latin typeface="KG Blank Space Solid" panose="02000000000000000000" pitchFamily="2" charset="0"/>
                <a:ea typeface="HelloAntsClose" panose="02000603000000000000" pitchFamily="2" charset="0"/>
                <a:cs typeface="Times New Roman" panose="02020603050405020304" pitchFamily="18" charset="0"/>
              </a:rPr>
            </a:br>
            <a:endParaRPr lang="en-US" altLang="en-US" sz="211">
              <a:latin typeface="KG Blank Space Solid" panose="02000000000000000000" pitchFamily="2" charset="0"/>
              <a:ea typeface="HelloAntsClose" panose="02000603000000000000" pitchFamily="2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760">
              <a:latin typeface="KG Blank Space Solid" panose="02000000000000000000" pitchFamily="2" charset="0"/>
              <a:ea typeface="HelloAntsClose" panose="02000603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FF1FEF-A0F6-4691-9C1B-9455976D71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24" y="576266"/>
            <a:ext cx="11195049" cy="59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4E4AE8B7-5184-4A7B-9F2F-FCB5342A32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12"/>
          <a:stretch>
            <a:fillRect/>
          </a:stretch>
        </p:blipFill>
        <p:spPr bwMode="auto">
          <a:xfrm>
            <a:off x="1" y="955680"/>
            <a:ext cx="12227984" cy="96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" y="1035274"/>
            <a:ext cx="12230503" cy="88085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300" b="0">
                <a:solidFill>
                  <a:schemeClr val="bg1"/>
                </a:solidFill>
                <a:latin typeface="KG Blank Space Sketch" panose="02000000000000000000" pitchFamily="2" charset="0"/>
                <a:ea typeface="HelloAntsClose" panose="02000603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0"/>
          </p:nvPr>
        </p:nvSpPr>
        <p:spPr>
          <a:xfrm>
            <a:off x="1400382" y="2219573"/>
            <a:ext cx="9429751" cy="3750469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KG Blank Space Solid" panose="02000000000000000000" pitchFamily="2" charset="0"/>
                <a:ea typeface="HelloAntsClose" panose="02000603000000000000" pitchFamily="2" charset="0"/>
              </a:defRPr>
            </a:lvl1pPr>
            <a:lvl2pPr>
              <a:defRPr sz="2400">
                <a:latin typeface="KG Blank Space Solid" panose="02000000000000000000" pitchFamily="2" charset="0"/>
                <a:ea typeface="HelloAntsClose" panose="02000603000000000000" pitchFamily="2" charset="0"/>
              </a:defRPr>
            </a:lvl2pPr>
            <a:lvl3pPr>
              <a:defRPr sz="2400">
                <a:latin typeface="KG Blank Space Solid" panose="02000000000000000000" pitchFamily="2" charset="0"/>
                <a:ea typeface="HelloAntsClose" panose="02000603000000000000" pitchFamily="2" charset="0"/>
              </a:defRPr>
            </a:lvl3pPr>
            <a:lvl4pPr>
              <a:defRPr sz="2400">
                <a:latin typeface="KG Blank Space Solid" panose="02000000000000000000" pitchFamily="2" charset="0"/>
                <a:ea typeface="HelloAntsClose" panose="02000603000000000000" pitchFamily="2" charset="0"/>
              </a:defRPr>
            </a:lvl4pPr>
            <a:lvl5pPr>
              <a:defRPr sz="2400">
                <a:latin typeface="KG Blank Space Solid" panose="02000000000000000000" pitchFamily="2" charset="0"/>
                <a:ea typeface="HelloAntsClose" panose="02000603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61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4186F-8B47-46E1-BF68-0813D3A5F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E5109-01D7-4F15-B3FD-510AADC17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B6FC3-8DCF-4492-8663-9FB6A75E3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80EC-5C33-4B1D-B8E9-1DBE41C659B7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C4019-D8E1-43E8-85BB-3CABA8657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8CC78-4C88-4EA4-9A35-8F518A12B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E37B-72DA-444D-B2C1-B5938E150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4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8FFE-B63B-4C3A-ABC9-88139560F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A32AD3-2912-4343-8D27-33FB97E05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E8F63-C532-455D-998A-1F498430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80EC-5C33-4B1D-B8E9-1DBE41C659B7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226C8-81DD-4F3C-8292-A7793B205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0FC85-7668-4370-8861-4041CE5E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E37B-72DA-444D-B2C1-B5938E150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6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CD3FA-0BB1-44B1-95D9-8EF844A3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94387-553C-48A5-9699-6CBA31BC1A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AD720-BAE1-4336-B598-5B78A3482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DF0EA-3232-4146-8219-00E9C3C5D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80EC-5C33-4B1D-B8E9-1DBE41C659B7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2403A-43D3-4195-A6E0-E2EFD2E0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B5A42-B913-4022-92F0-7B3DB47A4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E37B-72DA-444D-B2C1-B5938E150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27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BB3A6-ABC4-4D69-8A45-879DEE217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A3C50-CECA-4515-BB3A-5D9ED8282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3FE8F-DEB1-44CC-B0FC-85F12D4F9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0EE94D-7294-4664-97E4-0C420A6945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D3ED8F-8C82-4051-9EE7-E249B9167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9D0202-04B2-4542-B05D-D07ECAE45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80EC-5C33-4B1D-B8E9-1DBE41C659B7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BE1343-7CC4-42C3-A6C9-51D36925A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E260EA-143F-4E1E-AF09-93067EA17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E37B-72DA-444D-B2C1-B5938E150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6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6B86B-8108-47E7-B372-8B7E5CC73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12173-3F41-4CCE-AC4E-9E81A3EF3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80EC-5C33-4B1D-B8E9-1DBE41C659B7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23950-A745-4453-A81D-F5FF545CB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098AF8-932C-407A-AB88-F3E51A1D6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E37B-72DA-444D-B2C1-B5938E150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4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703787-15CC-4BCD-80A8-3702D8DFC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80EC-5C33-4B1D-B8E9-1DBE41C659B7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F291D2-3B13-4E05-8012-228DE4241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70827-F904-4149-ADB5-AB9D33A5A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E37B-72DA-444D-B2C1-B5938E150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4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AAFE7-A1FF-4862-88D8-ADAF4BAA9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ACFDD-6FF4-4C9D-A081-138CD6744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365B2-252A-4D70-88E3-A03392807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5F9B0-49FD-4A2A-B2BD-648C0EAB9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80EC-5C33-4B1D-B8E9-1DBE41C659B7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37C848-91D6-4A9C-9323-5AAC6403A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39A0EB-F879-4B2C-A6B9-804C4A84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E37B-72DA-444D-B2C1-B5938E150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6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58D5B-CEBA-452C-B94E-5C0CEA6F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998E75-5615-4DCA-9B83-91A86B5FA5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A72BC-0CE4-449A-8430-F4EB1B32E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1502FA-36B9-4F6A-86A5-E9A307E63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80EC-5C33-4B1D-B8E9-1DBE41C659B7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307E2-6ABE-45F2-8B7A-566456D35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8DA3B-70CD-4ACE-AE8F-4141680C1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E37B-72DA-444D-B2C1-B5938E150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1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A412C9-9C7F-4C8F-A216-A2DB74744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9DD4C-9438-4323-B30A-C4AA7BD3C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20AC7-DF58-4793-8CAB-44B05E3A1B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D80EC-5C33-4B1D-B8E9-1DBE41C659B7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2CA6A-8634-4A78-B4D0-DC0ED15AA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F1DB8-4940-42AD-B618-D54CB31B3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2E37B-72DA-444D-B2C1-B5938E150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3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ht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74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3A1BEE3-9EEF-4133-8287-67B6F8533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1245" y="1761472"/>
            <a:ext cx="9144000" cy="5087357"/>
          </a:xfrm>
        </p:spPr>
        <p:txBody>
          <a:bodyPr>
            <a:normAutofit/>
          </a:bodyPr>
          <a:lstStyle/>
          <a:p>
            <a:endParaRPr lang="en-US" sz="4000" dirty="0">
              <a:latin typeface="HelloAloha" panose="02000603000000000000" pitchFamily="2" charset="0"/>
              <a:ea typeface="HelloAloha" panose="02000603000000000000" pitchFamily="2" charset="0"/>
            </a:endParaRPr>
          </a:p>
          <a:p>
            <a:endParaRPr lang="en-US" sz="4000" dirty="0">
              <a:latin typeface="HelloAloha" panose="02000603000000000000" pitchFamily="2" charset="0"/>
              <a:ea typeface="HelloAloha" panose="02000603000000000000" pitchFamily="2" charset="0"/>
            </a:endParaRPr>
          </a:p>
          <a:p>
            <a:endParaRPr lang="en-US" sz="4000" dirty="0">
              <a:latin typeface="HelloAloha" panose="02000603000000000000" pitchFamily="2" charset="0"/>
              <a:ea typeface="HelloAloha" panose="02000603000000000000" pitchFamily="2" charset="0"/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117CFA52-8BFB-4385-8E63-7922D18417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0" t="9840" r="12435" b="10246"/>
          <a:stretch/>
        </p:blipFill>
        <p:spPr>
          <a:xfrm rot="19748748">
            <a:off x="8108475" y="421508"/>
            <a:ext cx="3771400" cy="48489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95FD29-8A51-4C78-9609-80217927CA1C}"/>
              </a:ext>
            </a:extLst>
          </p:cNvPr>
          <p:cNvSpPr/>
          <p:nvPr/>
        </p:nvSpPr>
        <p:spPr>
          <a:xfrm>
            <a:off x="377662" y="1322485"/>
            <a:ext cx="801417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loAloha" panose="02000603000000000000" pitchFamily="2" charset="0"/>
                <a:ea typeface="HelloAloha" panose="02000603000000000000" pitchFamily="2" charset="0"/>
              </a:rPr>
              <a:t>Chavez FFA</a:t>
            </a:r>
          </a:p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loAloha" panose="02000603000000000000" pitchFamily="2" charset="0"/>
                <a:ea typeface="HelloAloha" panose="02000603000000000000" pitchFamily="2" charset="0"/>
              </a:rPr>
              <a:t>Meeting</a:t>
            </a:r>
          </a:p>
        </p:txBody>
      </p:sp>
    </p:spTree>
    <p:extLst>
      <p:ext uri="{BB962C8B-B14F-4D97-AF65-F5344CB8AC3E}">
        <p14:creationId xmlns:p14="http://schemas.microsoft.com/office/powerpoint/2010/main" val="967508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4F836-6B56-4C56-A631-780F4ABBD2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Trip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43886-1A5B-4406-9746-45964580E59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Length</a:t>
            </a:r>
          </a:p>
          <a:p>
            <a:pPr lvl="1"/>
            <a:r>
              <a:rPr lang="en-US" dirty="0"/>
              <a:t>Monday June 17</a:t>
            </a:r>
            <a:r>
              <a:rPr lang="en-US" baseline="30000" dirty="0"/>
              <a:t>th</a:t>
            </a:r>
            <a:r>
              <a:rPr lang="en-US" dirty="0"/>
              <a:t> – Friday June 21st</a:t>
            </a:r>
          </a:p>
          <a:p>
            <a:r>
              <a:rPr lang="en-US" dirty="0"/>
              <a:t>College Visits</a:t>
            </a:r>
          </a:p>
          <a:p>
            <a:pPr lvl="1"/>
            <a:r>
              <a:rPr lang="en-US" dirty="0"/>
              <a:t>Angelo State University</a:t>
            </a:r>
          </a:p>
          <a:p>
            <a:pPr lvl="1"/>
            <a:r>
              <a:rPr lang="en-US" dirty="0"/>
              <a:t>Howard College</a:t>
            </a:r>
          </a:p>
          <a:p>
            <a:pPr lvl="1"/>
            <a:r>
              <a:rPr lang="en-US" dirty="0"/>
              <a:t>Sul Ross State University</a:t>
            </a:r>
          </a:p>
          <a:p>
            <a:r>
              <a:rPr lang="en-US" dirty="0"/>
              <a:t>Midland</a:t>
            </a:r>
          </a:p>
          <a:p>
            <a:pPr lvl="1"/>
            <a:r>
              <a:rPr lang="en-US" dirty="0"/>
              <a:t>Petroleum Museum</a:t>
            </a:r>
          </a:p>
          <a:p>
            <a:pPr lvl="1"/>
            <a:r>
              <a:rPr lang="en-US" dirty="0"/>
              <a:t>George W. Bush Childhood Home</a:t>
            </a:r>
          </a:p>
        </p:txBody>
      </p:sp>
    </p:spTree>
    <p:extLst>
      <p:ext uri="{BB962C8B-B14F-4D97-AF65-F5344CB8AC3E}">
        <p14:creationId xmlns:p14="http://schemas.microsoft.com/office/powerpoint/2010/main" val="966946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4F836-6B56-4C56-A631-780F4ABBD2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Trip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43886-1A5B-4406-9746-45964580E59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Fort Davis</a:t>
            </a:r>
          </a:p>
          <a:p>
            <a:pPr lvl="1"/>
            <a:r>
              <a:rPr lang="en-US" dirty="0"/>
              <a:t>UT’s Donald Observatory Twilight Show</a:t>
            </a:r>
          </a:p>
          <a:p>
            <a:pPr lvl="1"/>
            <a:r>
              <a:rPr lang="en-US" dirty="0"/>
              <a:t>Davis Mountains State Park</a:t>
            </a:r>
          </a:p>
          <a:p>
            <a:pPr lvl="1"/>
            <a:r>
              <a:rPr lang="en-US" dirty="0"/>
              <a:t>Fort David National Historic Park</a:t>
            </a:r>
          </a:p>
          <a:p>
            <a:r>
              <a:rPr lang="en-US" dirty="0"/>
              <a:t>Big Bend National Park</a:t>
            </a:r>
          </a:p>
          <a:p>
            <a:pPr lvl="1"/>
            <a:r>
              <a:rPr lang="en-US" dirty="0"/>
              <a:t>Hotel inside the National Park</a:t>
            </a:r>
          </a:p>
          <a:p>
            <a:pPr lvl="1"/>
            <a:r>
              <a:rPr lang="en-US" dirty="0"/>
              <a:t>River Raft Trip</a:t>
            </a:r>
          </a:p>
          <a:p>
            <a:pPr lvl="1"/>
            <a:r>
              <a:rPr lang="en-US" dirty="0"/>
              <a:t>Hiking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884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4F836-6B56-4C56-A631-780F4ABBD2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43886-1A5B-4406-9746-45964580E5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29840" y="1916132"/>
            <a:ext cx="7761205" cy="4472172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Included Costs </a:t>
            </a:r>
          </a:p>
          <a:p>
            <a:pPr lvl="2"/>
            <a:r>
              <a:rPr lang="en-US" dirty="0"/>
              <a:t>Hotel </a:t>
            </a:r>
          </a:p>
          <a:p>
            <a:pPr lvl="2"/>
            <a:r>
              <a:rPr lang="en-US" dirty="0"/>
              <a:t>Rafting Trip in Big Bend</a:t>
            </a:r>
          </a:p>
          <a:p>
            <a:pPr lvl="2"/>
            <a:r>
              <a:rPr lang="en-US" dirty="0"/>
              <a:t>Observatory</a:t>
            </a:r>
          </a:p>
          <a:p>
            <a:pPr lvl="2"/>
            <a:r>
              <a:rPr lang="en-US" dirty="0"/>
              <a:t>Petroleum Museum Admission in Midland</a:t>
            </a:r>
          </a:p>
          <a:p>
            <a:pPr lvl="2"/>
            <a:r>
              <a:rPr lang="en-US" dirty="0"/>
              <a:t>4 Breakfasts, 3 Lunches, 1 dinner &amp; Water</a:t>
            </a:r>
          </a:p>
          <a:p>
            <a:pPr lvl="1"/>
            <a:r>
              <a:rPr lang="en-US" dirty="0"/>
              <a:t>Total - $350</a:t>
            </a:r>
          </a:p>
          <a:p>
            <a:pPr lvl="1"/>
            <a:endParaRPr lang="en-US" sz="600" dirty="0"/>
          </a:p>
          <a:p>
            <a:pPr lvl="1"/>
            <a:r>
              <a:rPr lang="en-US" dirty="0"/>
              <a:t>Not included: </a:t>
            </a:r>
          </a:p>
          <a:p>
            <a:pPr lvl="2"/>
            <a:r>
              <a:rPr lang="en-US" dirty="0"/>
              <a:t>2 lunches &amp; 3 dinners </a:t>
            </a:r>
          </a:p>
          <a:p>
            <a:pPr lvl="2"/>
            <a:r>
              <a:rPr lang="en-US" dirty="0"/>
              <a:t>Snacks </a:t>
            </a:r>
          </a:p>
          <a:p>
            <a:pPr lvl="2"/>
            <a:r>
              <a:rPr lang="en-US" dirty="0"/>
              <a:t>Entertainment money for Monday night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111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4F836-6B56-4C56-A631-780F4ABBD2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43886-1A5B-4406-9746-45964580E5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29840" y="1916132"/>
            <a:ext cx="7761205" cy="4472172"/>
          </a:xfrm>
        </p:spPr>
        <p:txBody>
          <a:bodyPr/>
          <a:lstStyle/>
          <a:p>
            <a:pPr lvl="1"/>
            <a:r>
              <a:rPr lang="en-US" dirty="0"/>
              <a:t>Total - $350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Deposit - $100 Due by Feb. 28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Second Payment - $100 Due by April 15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Final Payment – Remainder Due by May 20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863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117CFA52-8BFB-4385-8E63-7922D18417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0" t="9840" r="12435" b="10246"/>
          <a:stretch/>
        </p:blipFill>
        <p:spPr>
          <a:xfrm>
            <a:off x="262204" y="-75190"/>
            <a:ext cx="5392484" cy="69331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D6BAE8-7B14-470A-8255-AFA47D6B0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612" y="2906090"/>
            <a:ext cx="3907338" cy="36937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95FD29-8A51-4C78-9609-80217927CA1C}"/>
              </a:ext>
            </a:extLst>
          </p:cNvPr>
          <p:cNvSpPr/>
          <p:nvPr/>
        </p:nvSpPr>
        <p:spPr>
          <a:xfrm>
            <a:off x="0" y="255672"/>
            <a:ext cx="1179195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T Shirt Sales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elloAsparagus" panose="02000603000000000000" pitchFamily="2" charset="0"/>
              <a:ea typeface="HelloAsparagus" panose="02000603000000000000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D5A696-BDE4-4858-8C0A-A37D721912DC}"/>
              </a:ext>
            </a:extLst>
          </p:cNvPr>
          <p:cNvSpPr txBox="1">
            <a:spLocks/>
          </p:cNvSpPr>
          <p:nvPr/>
        </p:nvSpPr>
        <p:spPr>
          <a:xfrm>
            <a:off x="361334" y="1181598"/>
            <a:ext cx="11597112" cy="427155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artoon" panose="02000603000000000000" pitchFamily="2" charset="0"/>
                <a:ea typeface="HelloCartoon" panose="02000603000000000000" pitchFamily="2" charset="0"/>
              </a:rPr>
              <a:t>January 22- Feb 1 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artoon" panose="02000603000000000000" pitchFamily="2" charset="0"/>
                <a:ea typeface="HelloCartoon" panose="02000603000000000000" pitchFamily="2" charset="0"/>
              </a:rPr>
              <a:t>$20.00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artoon" panose="02000603000000000000" pitchFamily="2" charset="0"/>
                <a:ea typeface="HelloCartoon" panose="02000603000000000000" pitchFamily="2" charset="0"/>
              </a:rPr>
              <a:t>Wear them on Thursdays</a:t>
            </a:r>
          </a:p>
          <a:p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Cartoon" panose="02000603000000000000" pitchFamily="2" charset="0"/>
              <a:ea typeface="HelloCartoon" panose="02000603000000000000" pitchFamily="2" charset="0"/>
            </a:endParaRPr>
          </a:p>
          <a:p>
            <a:endParaRPr lang="en-US" sz="4400" u="sng" dirty="0">
              <a:latin typeface="HelloCartoon" panose="02000603000000000000" pitchFamily="2" charset="0"/>
              <a:ea typeface="HelloCartoon" panose="02000603000000000000" pitchFamily="2" charset="0"/>
            </a:endParaRPr>
          </a:p>
          <a:p>
            <a:endParaRPr lang="en-US" sz="4400" dirty="0">
              <a:latin typeface="HelloCartoon" panose="02000603000000000000" pitchFamily="2" charset="0"/>
              <a:ea typeface="HelloCartoon" panose="02000603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F5A0C4-574C-45D5-922A-EE4CC1D3F0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65"/>
          <a:stretch/>
        </p:blipFill>
        <p:spPr>
          <a:xfrm>
            <a:off x="529112" y="3317377"/>
            <a:ext cx="5715000" cy="3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94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128EB3AD-2293-4A9E-A90F-72404CB04B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10" t="9840" r="12435" b="10246"/>
          <a:stretch/>
        </p:blipFill>
        <p:spPr>
          <a:xfrm>
            <a:off x="262204" y="-75190"/>
            <a:ext cx="5392484" cy="69331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DB59294-8388-47F0-AD13-3E004F23CDF6}"/>
              </a:ext>
            </a:extLst>
          </p:cNvPr>
          <p:cNvSpPr/>
          <p:nvPr/>
        </p:nvSpPr>
        <p:spPr>
          <a:xfrm>
            <a:off x="4052326" y="570314"/>
            <a:ext cx="81396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Program Sales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elloAsparagus" panose="02000603000000000000" pitchFamily="2" charset="0"/>
              <a:ea typeface="HelloAsparagus" panose="02000603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3D3CE77-42F7-45B2-9B6B-45A58A525527}"/>
              </a:ext>
            </a:extLst>
          </p:cNvPr>
          <p:cNvSpPr txBox="1">
            <a:spLocks/>
          </p:cNvSpPr>
          <p:nvPr/>
        </p:nvSpPr>
        <p:spPr>
          <a:xfrm>
            <a:off x="5344989" y="1770643"/>
            <a:ext cx="6704444" cy="5087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6600" dirty="0">
              <a:latin typeface="HelloCartoon" panose="02000603000000000000" pitchFamily="2" charset="0"/>
              <a:ea typeface="HelloCartoon" panose="02000603000000000000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79E3C6D-EF1D-47BF-AE1D-2F32E8DCE848}"/>
              </a:ext>
            </a:extLst>
          </p:cNvPr>
          <p:cNvSpPr txBox="1">
            <a:spLocks/>
          </p:cNvSpPr>
          <p:nvPr/>
        </p:nvSpPr>
        <p:spPr>
          <a:xfrm>
            <a:off x="594888" y="1770643"/>
            <a:ext cx="11597112" cy="427155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March 3</a:t>
            </a:r>
            <a:r>
              <a:rPr lang="en-US" sz="4400" baseline="30000" dirty="0">
                <a:latin typeface="HelloCartoon" panose="02000603000000000000" pitchFamily="2" charset="0"/>
                <a:ea typeface="HelloCartoon" panose="02000603000000000000" pitchFamily="2" charset="0"/>
              </a:rPr>
              <a:t>rd</a:t>
            </a:r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 2019</a:t>
            </a:r>
          </a:p>
          <a:p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Animal Kids Required unless Showing</a:t>
            </a:r>
            <a:b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</a:br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Other students may attend- We will send sign ups out through Remind 101</a:t>
            </a:r>
          </a:p>
        </p:txBody>
      </p:sp>
    </p:spTree>
    <p:extLst>
      <p:ext uri="{BB962C8B-B14F-4D97-AF65-F5344CB8AC3E}">
        <p14:creationId xmlns:p14="http://schemas.microsoft.com/office/powerpoint/2010/main" val="2649838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117CFA52-8BFB-4385-8E63-7922D18417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0" t="9840" r="12435" b="10246"/>
          <a:stretch/>
        </p:blipFill>
        <p:spPr>
          <a:xfrm>
            <a:off x="262204" y="-75190"/>
            <a:ext cx="5392484" cy="69331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3A1BEE3-9EEF-4133-8287-67B6F8533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4988" y="1770643"/>
            <a:ext cx="6482053" cy="3836073"/>
          </a:xfrm>
        </p:spPr>
        <p:txBody>
          <a:bodyPr>
            <a:normAutofit lnSpcReduction="10000"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200" dirty="0">
                <a:latin typeface="HelloCartoon" panose="02000603000000000000" pitchFamily="2" charset="0"/>
                <a:ea typeface="HelloCartoon" panose="02000603000000000000" pitchFamily="2" charset="0"/>
              </a:rPr>
              <a:t>January 31</a:t>
            </a:r>
            <a:r>
              <a:rPr lang="en-US" sz="5200" baseline="30000" dirty="0">
                <a:latin typeface="HelloCartoon" panose="02000603000000000000" pitchFamily="2" charset="0"/>
                <a:ea typeface="HelloCartoon" panose="02000603000000000000" pitchFamily="2" charset="0"/>
              </a:rPr>
              <a:t>st</a:t>
            </a:r>
            <a:r>
              <a:rPr lang="en-US" sz="5200" dirty="0">
                <a:latin typeface="HelloCartoon" panose="02000603000000000000" pitchFamily="2" charset="0"/>
                <a:ea typeface="HelloCartoon" panose="02000603000000000000" pitchFamily="2" charset="0"/>
              </a:rPr>
              <a:t>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200" dirty="0">
                <a:latin typeface="HelloCartoon" panose="02000603000000000000" pitchFamily="2" charset="0"/>
                <a:ea typeface="HelloCartoon" panose="02000603000000000000" pitchFamily="2" charset="0"/>
              </a:rPr>
              <a:t>5:oo pm- Finished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200" dirty="0">
                <a:latin typeface="HelloCartoon" panose="02000603000000000000" pitchFamily="2" charset="0"/>
                <a:ea typeface="HelloCartoon" panose="02000603000000000000" pitchFamily="2" charset="0"/>
              </a:rPr>
              <a:t>Hours count Double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200" dirty="0">
                <a:latin typeface="HelloCartoon" panose="02000603000000000000" pitchFamily="2" charset="0"/>
                <a:ea typeface="HelloCartoon" panose="02000603000000000000" pitchFamily="2" charset="0"/>
              </a:rPr>
              <a:t>Required for HLSR Exhibitors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6600" dirty="0">
              <a:latin typeface="HelloCartoon" panose="02000603000000000000" pitchFamily="2" charset="0"/>
              <a:ea typeface="HelloCartoon" panose="02000603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95FD29-8A51-4C78-9609-80217927CA1C}"/>
              </a:ext>
            </a:extLst>
          </p:cNvPr>
          <p:cNvSpPr/>
          <p:nvPr/>
        </p:nvSpPr>
        <p:spPr>
          <a:xfrm>
            <a:off x="661737" y="404670"/>
            <a:ext cx="1153026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Work Day-Hours Opportunity</a:t>
            </a:r>
          </a:p>
        </p:txBody>
      </p:sp>
    </p:spTree>
    <p:extLst>
      <p:ext uri="{BB962C8B-B14F-4D97-AF65-F5344CB8AC3E}">
        <p14:creationId xmlns:p14="http://schemas.microsoft.com/office/powerpoint/2010/main" val="1700809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117CFA52-8BFB-4385-8E63-7922D18417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0" t="9840" r="12435" b="10246"/>
          <a:stretch/>
        </p:blipFill>
        <p:spPr>
          <a:xfrm>
            <a:off x="262204" y="-75190"/>
            <a:ext cx="5392484" cy="69331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95FD29-8A51-4C78-9609-80217927CA1C}"/>
              </a:ext>
            </a:extLst>
          </p:cNvPr>
          <p:cNvSpPr/>
          <p:nvPr/>
        </p:nvSpPr>
        <p:spPr>
          <a:xfrm>
            <a:off x="3258066" y="522950"/>
            <a:ext cx="948337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8</a:t>
            </a:r>
            <a:r>
              <a:rPr lang="en-US" sz="7200" b="1" baseline="30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th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 Grader Visit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elloAsparagus" panose="02000603000000000000" pitchFamily="2" charset="0"/>
              <a:ea typeface="HelloAsparagus" panose="02000603000000000000" pitchFamily="2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85E2009-17D5-4618-BFBD-34944068E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4989" y="1770642"/>
            <a:ext cx="6963316" cy="4112799"/>
          </a:xfrm>
        </p:spPr>
        <p:txBody>
          <a:bodyPr>
            <a:norm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200" dirty="0">
                <a:latin typeface="HelloCartoon" panose="02000603000000000000" pitchFamily="2" charset="0"/>
                <a:ea typeface="HelloCartoon" panose="02000603000000000000" pitchFamily="2" charset="0"/>
              </a:rPr>
              <a:t>January 30st &amp; 31</a:t>
            </a:r>
            <a:r>
              <a:rPr lang="en-US" sz="5200" baseline="30000" dirty="0">
                <a:latin typeface="HelloCartoon" panose="02000603000000000000" pitchFamily="2" charset="0"/>
                <a:ea typeface="HelloCartoon" panose="02000603000000000000" pitchFamily="2" charset="0"/>
              </a:rPr>
              <a:t>st</a:t>
            </a:r>
            <a:endParaRPr lang="en-US" sz="5200" dirty="0">
              <a:latin typeface="HelloCartoon" panose="02000603000000000000" pitchFamily="2" charset="0"/>
              <a:ea typeface="HelloCartoon" panose="02000603000000000000" pitchFamily="2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200" dirty="0">
                <a:latin typeface="HelloCartoon" panose="02000603000000000000" pitchFamily="2" charset="0"/>
                <a:ea typeface="HelloCartoon" panose="02000603000000000000" pitchFamily="2" charset="0"/>
              </a:rPr>
              <a:t>Wear your FFA Jacket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200" dirty="0">
                <a:latin typeface="HelloCartoon" panose="02000603000000000000" pitchFamily="2" charset="0"/>
                <a:ea typeface="HelloCartoon" panose="02000603000000000000" pitchFamily="2" charset="0"/>
              </a:rPr>
              <a:t>Get a Prize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5200" dirty="0">
              <a:latin typeface="HelloCartoon" panose="02000603000000000000" pitchFamily="2" charset="0"/>
              <a:ea typeface="HelloCartoon" panose="02000603000000000000" pitchFamily="2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6600" dirty="0">
              <a:latin typeface="HelloCartoon" panose="02000603000000000000" pitchFamily="2" charset="0"/>
              <a:ea typeface="HelloCartoon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348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3FF"/>
            </a:gs>
            <a:gs pos="100000">
              <a:srgbClr val="99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7" t="9407" r="9663" b="10143"/>
          <a:stretch/>
        </p:blipFill>
        <p:spPr>
          <a:xfrm>
            <a:off x="199102" y="-190501"/>
            <a:ext cx="5715000" cy="7048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143900"/>
            <a:ext cx="11573435" cy="1640656"/>
          </a:xfrm>
        </p:spPr>
        <p:txBody>
          <a:bodyPr>
            <a:noAutofit/>
          </a:bodyPr>
          <a:lstStyle/>
          <a:p>
            <a:pPr algn="r"/>
            <a:r>
              <a:rPr lang="en-US" sz="7200" b="1" spc="-15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Cookie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011" y="1429428"/>
            <a:ext cx="11597112" cy="4900929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5400" dirty="0">
                <a:latin typeface="HelloCartoon" panose="02000603000000000000" pitchFamily="2" charset="0"/>
                <a:ea typeface="HelloCartoon" panose="02000603000000000000" pitchFamily="2" charset="0"/>
              </a:rPr>
              <a:t>Cookie </a:t>
            </a:r>
          </a:p>
          <a:p>
            <a:pPr marL="0" indent="0" algn="r">
              <a:buNone/>
            </a:pPr>
            <a:r>
              <a:rPr lang="en-US" sz="5400" dirty="0">
                <a:latin typeface="HelloCartoon" panose="02000603000000000000" pitchFamily="2" charset="0"/>
                <a:ea typeface="HelloCartoon" panose="02000603000000000000" pitchFamily="2" charset="0"/>
              </a:rPr>
              <a:t>Must get cookie from forehead to mouth with no hands in less than 1 minute- if it falls you are out.</a:t>
            </a:r>
          </a:p>
        </p:txBody>
      </p:sp>
    </p:spTree>
    <p:extLst>
      <p:ext uri="{BB962C8B-B14F-4D97-AF65-F5344CB8AC3E}">
        <p14:creationId xmlns:p14="http://schemas.microsoft.com/office/powerpoint/2010/main" val="3165259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D7FC8-24E6-49C2-B4E0-28166FDC7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are we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91C4D-1398-400B-8310-8B88E696A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6600" b="1" dirty="0">
                <a:solidFill>
                  <a:schemeClr val="bg1">
                    <a:lumMod val="85000"/>
                  </a:schemeClr>
                </a:solidFill>
              </a:rPr>
              <a:t>To Practice Brotherhood Honor Agricultural Opportunities And Responsibilities And Develop Those Qualities Of Leadership A FFA Member Should Possess</a:t>
            </a:r>
          </a:p>
        </p:txBody>
      </p:sp>
    </p:spTree>
    <p:extLst>
      <p:ext uri="{BB962C8B-B14F-4D97-AF65-F5344CB8AC3E}">
        <p14:creationId xmlns:p14="http://schemas.microsoft.com/office/powerpoint/2010/main" val="2339315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7" t="9407" r="9663" b="10143"/>
          <a:stretch/>
        </p:blipFill>
        <p:spPr>
          <a:xfrm>
            <a:off x="199102" y="-190501"/>
            <a:ext cx="5715000" cy="7048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3832" y="143900"/>
            <a:ext cx="10424614" cy="1640656"/>
          </a:xfrm>
        </p:spPr>
        <p:txBody>
          <a:bodyPr>
            <a:normAutofit/>
          </a:bodyPr>
          <a:lstStyle/>
          <a:p>
            <a:pPr algn="r"/>
            <a:r>
              <a:rPr lang="en-US" sz="8800" b="1" spc="-15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CDE Contests!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334" y="1676980"/>
            <a:ext cx="11597112" cy="4271559"/>
          </a:xfrm>
        </p:spPr>
        <p:txBody>
          <a:bodyPr numCol="4">
            <a:noAutofit/>
          </a:bodyPr>
          <a:lstStyle/>
          <a:p>
            <a:pPr marL="0" indent="0">
              <a:buNone/>
            </a:pPr>
            <a:r>
              <a:rPr lang="en-US" sz="4400" b="1" u="sng" dirty="0">
                <a:latin typeface="HelloCartoon" panose="02000603000000000000" pitchFamily="2" charset="0"/>
                <a:ea typeface="HelloCartoon" panose="02000603000000000000" pitchFamily="2" charset="0"/>
              </a:rPr>
              <a:t>Ms. Pruitt</a:t>
            </a:r>
          </a:p>
          <a:p>
            <a:pPr marL="0" indent="0">
              <a:buNone/>
            </a:pPr>
            <a:r>
              <a:rPr lang="en-US" sz="4400" b="1" u="sng" dirty="0">
                <a:latin typeface="HelloCartoon" panose="02000603000000000000" pitchFamily="2" charset="0"/>
                <a:ea typeface="HelloCartoon" panose="02000603000000000000" pitchFamily="2" charset="0"/>
              </a:rPr>
              <a:t>Entomology</a:t>
            </a:r>
          </a:p>
          <a:p>
            <a:pPr marL="0" indent="0">
              <a:buNone/>
            </a:pPr>
            <a:r>
              <a:rPr lang="en-US" sz="3600" dirty="0">
                <a:latin typeface="HelloCartoon" panose="02000603000000000000" pitchFamily="2" charset="0"/>
                <a:ea typeface="HelloCartoon" panose="02000603000000000000" pitchFamily="2" charset="0"/>
              </a:rPr>
              <a:t>Study of Bugs </a:t>
            </a:r>
          </a:p>
          <a:p>
            <a:pPr marL="0" indent="0">
              <a:buNone/>
            </a:pPr>
            <a:r>
              <a:rPr lang="en-US" sz="4400" b="1" u="sng" dirty="0">
                <a:latin typeface="HelloCartoon" panose="02000603000000000000" pitchFamily="2" charset="0"/>
                <a:ea typeface="HelloCartoon" panose="02000603000000000000" pitchFamily="2" charset="0"/>
              </a:rPr>
              <a:t>Poultry</a:t>
            </a:r>
          </a:p>
          <a:p>
            <a:pPr marL="0" indent="0">
              <a:buNone/>
            </a:pPr>
            <a:r>
              <a:rPr lang="en-US" sz="3600" dirty="0">
                <a:latin typeface="HelloCartoon" panose="02000603000000000000" pitchFamily="2" charset="0"/>
                <a:ea typeface="HelloCartoon" panose="02000603000000000000" pitchFamily="2" charset="0"/>
              </a:rPr>
              <a:t>Judging Chickens</a:t>
            </a:r>
          </a:p>
          <a:p>
            <a:pPr marL="0" indent="0">
              <a:buNone/>
            </a:pPr>
            <a:endParaRPr lang="en-US" sz="3600" dirty="0">
              <a:latin typeface="HelloCartoon" panose="02000603000000000000" pitchFamily="2" charset="0"/>
              <a:ea typeface="HelloCartoon" panose="02000603000000000000" pitchFamily="2" charset="0"/>
            </a:endParaRPr>
          </a:p>
          <a:p>
            <a:pPr marL="0" indent="0">
              <a:buNone/>
            </a:pPr>
            <a:r>
              <a:rPr lang="en-US" sz="4400" b="1" u="sng" dirty="0">
                <a:latin typeface="HelloCartoon" panose="02000603000000000000" pitchFamily="2" charset="0"/>
                <a:ea typeface="HelloCartoon" panose="02000603000000000000" pitchFamily="2" charset="0"/>
              </a:rPr>
              <a:t>Ms. Vayon</a:t>
            </a:r>
          </a:p>
          <a:p>
            <a:pPr marL="0" indent="0">
              <a:buNone/>
            </a:pPr>
            <a:r>
              <a:rPr lang="en-US" sz="4400" b="1" u="sng" dirty="0">
                <a:latin typeface="HelloCartoon" panose="02000603000000000000" pitchFamily="2" charset="0"/>
                <a:ea typeface="HelloCartoon" panose="02000603000000000000" pitchFamily="2" charset="0"/>
              </a:rPr>
              <a:t>Livestock</a:t>
            </a:r>
          </a:p>
          <a:p>
            <a:pPr marL="0" indent="0">
              <a:buNone/>
            </a:pPr>
            <a:r>
              <a:rPr lang="en-US" sz="3600" dirty="0">
                <a:latin typeface="HelloCartoon" panose="02000603000000000000" pitchFamily="2" charset="0"/>
                <a:ea typeface="HelloCartoon" panose="02000603000000000000" pitchFamily="2" charset="0"/>
              </a:rPr>
              <a:t>Judging Livestock Animals</a:t>
            </a:r>
          </a:p>
          <a:p>
            <a:pPr marL="0" indent="0">
              <a:buNone/>
            </a:pPr>
            <a:r>
              <a:rPr lang="en-US" sz="4400" b="1" u="sng" dirty="0">
                <a:latin typeface="HelloCartoon" panose="02000603000000000000" pitchFamily="2" charset="0"/>
                <a:ea typeface="HelloCartoon" panose="02000603000000000000" pitchFamily="2" charset="0"/>
              </a:rPr>
              <a:t>Vet Med</a:t>
            </a:r>
          </a:p>
          <a:p>
            <a:pPr marL="0" indent="0">
              <a:buNone/>
            </a:pPr>
            <a:r>
              <a:rPr lang="en-US" sz="3600" dirty="0">
                <a:latin typeface="HelloCartoon" panose="02000603000000000000" pitchFamily="2" charset="0"/>
                <a:ea typeface="HelloCartoon" panose="02000603000000000000" pitchFamily="2" charset="0"/>
              </a:rPr>
              <a:t>Studying </a:t>
            </a:r>
            <a:r>
              <a:rPr lang="en-US" sz="3600" dirty="0" err="1">
                <a:latin typeface="HelloCartoon" panose="02000603000000000000" pitchFamily="2" charset="0"/>
                <a:ea typeface="HelloCartoon" panose="02000603000000000000" pitchFamily="2" charset="0"/>
              </a:rPr>
              <a:t>VetMed</a:t>
            </a:r>
            <a:endParaRPr lang="en-US" sz="3600" dirty="0">
              <a:latin typeface="HelloCartoon" panose="02000603000000000000" pitchFamily="2" charset="0"/>
              <a:ea typeface="HelloCartoon" panose="02000603000000000000" pitchFamily="2" charset="0"/>
            </a:endParaRPr>
          </a:p>
          <a:p>
            <a:pPr marL="0" indent="0">
              <a:buNone/>
            </a:pPr>
            <a:r>
              <a:rPr lang="en-US" sz="4400" b="1" u="sng" dirty="0">
                <a:latin typeface="HelloCartoon" panose="02000603000000000000" pitchFamily="2" charset="0"/>
                <a:ea typeface="HelloCartoon" panose="02000603000000000000" pitchFamily="2" charset="0"/>
              </a:rPr>
              <a:t>Ms. Crumpton</a:t>
            </a:r>
          </a:p>
          <a:p>
            <a:pPr marL="0" indent="0">
              <a:buNone/>
            </a:pPr>
            <a:r>
              <a:rPr lang="en-US" sz="4400" b="1" u="sng" dirty="0">
                <a:latin typeface="HelloCartoon" panose="02000603000000000000" pitchFamily="2" charset="0"/>
                <a:ea typeface="HelloCartoon" panose="02000603000000000000" pitchFamily="2" charset="0"/>
              </a:rPr>
              <a:t>Forage</a:t>
            </a:r>
          </a:p>
          <a:p>
            <a:pPr marL="0" indent="0">
              <a:buNone/>
            </a:pPr>
            <a:r>
              <a:rPr lang="en-US" sz="3600" dirty="0">
                <a:latin typeface="HelloCartoon" panose="02000603000000000000" pitchFamily="2" charset="0"/>
                <a:ea typeface="HelloCartoon" panose="02000603000000000000" pitchFamily="2" charset="0"/>
              </a:rPr>
              <a:t>ID-</a:t>
            </a:r>
            <a:r>
              <a:rPr lang="en-US" sz="3600" dirty="0" err="1">
                <a:latin typeface="HelloCartoon" panose="02000603000000000000" pitchFamily="2" charset="0"/>
                <a:ea typeface="HelloCartoon" panose="02000603000000000000" pitchFamily="2" charset="0"/>
              </a:rPr>
              <a:t>ing</a:t>
            </a:r>
            <a:r>
              <a:rPr lang="en-US" sz="3600" dirty="0">
                <a:latin typeface="HelloCartoon" panose="02000603000000000000" pitchFamily="2" charset="0"/>
                <a:ea typeface="HelloCartoon" panose="02000603000000000000" pitchFamily="2" charset="0"/>
              </a:rPr>
              <a:t> Range plants</a:t>
            </a:r>
          </a:p>
          <a:p>
            <a:pPr marL="0" indent="0">
              <a:buNone/>
            </a:pPr>
            <a:r>
              <a:rPr lang="en-US" sz="4400" b="1" u="sng" dirty="0">
                <a:latin typeface="HelloCartoon" panose="02000603000000000000" pitchFamily="2" charset="0"/>
                <a:ea typeface="HelloCartoon" panose="02000603000000000000" pitchFamily="2" charset="0"/>
              </a:rPr>
              <a:t>Floral Design</a:t>
            </a:r>
          </a:p>
          <a:p>
            <a:pPr marL="0" indent="0">
              <a:buNone/>
            </a:pPr>
            <a:r>
              <a:rPr lang="en-US" sz="3600" dirty="0">
                <a:latin typeface="HelloCartoon" panose="02000603000000000000" pitchFamily="2" charset="0"/>
                <a:ea typeface="HelloCartoon" panose="02000603000000000000" pitchFamily="2" charset="0"/>
              </a:rPr>
              <a:t>Judging Floral Arrangements</a:t>
            </a:r>
          </a:p>
          <a:p>
            <a:pPr marL="0" indent="0">
              <a:buNone/>
            </a:pPr>
            <a:r>
              <a:rPr lang="en-US" sz="4400" b="1" u="sng" dirty="0">
                <a:latin typeface="HelloCartoon" panose="02000603000000000000" pitchFamily="2" charset="0"/>
                <a:ea typeface="HelloCartoon" panose="02000603000000000000" pitchFamily="2" charset="0"/>
              </a:rPr>
              <a:t>Mrs. Evans</a:t>
            </a:r>
          </a:p>
          <a:p>
            <a:pPr marL="0" indent="0" algn="ctr">
              <a:buNone/>
            </a:pPr>
            <a:r>
              <a:rPr lang="en-US" sz="3600" i="1" dirty="0">
                <a:latin typeface="HelloCartoon" panose="02000603000000000000" pitchFamily="2" charset="0"/>
                <a:ea typeface="HelloCartoon" panose="02000603000000000000" pitchFamily="2" charset="0"/>
              </a:rPr>
              <a:t>Staying home with Nugget </a:t>
            </a:r>
            <a:endParaRPr lang="en-US" i="1" dirty="0">
              <a:latin typeface="HelloCartoon" panose="02000603000000000000" pitchFamily="2" charset="0"/>
              <a:ea typeface="HelloCartoon" panose="02000603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6DCF76-3523-4526-823D-2CD6BAE995E8}"/>
              </a:ext>
            </a:extLst>
          </p:cNvPr>
          <p:cNvSpPr/>
          <p:nvPr/>
        </p:nvSpPr>
        <p:spPr>
          <a:xfrm>
            <a:off x="357809" y="1656522"/>
            <a:ext cx="2703443" cy="39624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FA8136-40FA-44C0-A561-B85612D13D6A}"/>
              </a:ext>
            </a:extLst>
          </p:cNvPr>
          <p:cNvSpPr/>
          <p:nvPr/>
        </p:nvSpPr>
        <p:spPr>
          <a:xfrm>
            <a:off x="3044260" y="1656522"/>
            <a:ext cx="2703443" cy="39624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208A4B-2C3E-4677-9EED-2924977F9FB7}"/>
              </a:ext>
            </a:extLst>
          </p:cNvPr>
          <p:cNvSpPr/>
          <p:nvPr/>
        </p:nvSpPr>
        <p:spPr>
          <a:xfrm>
            <a:off x="5751228" y="1656522"/>
            <a:ext cx="3061468" cy="39624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EA0088-AB59-44EE-87A5-B4FD989B35AB}"/>
              </a:ext>
            </a:extLst>
          </p:cNvPr>
          <p:cNvSpPr/>
          <p:nvPr/>
        </p:nvSpPr>
        <p:spPr>
          <a:xfrm>
            <a:off x="8854837" y="1656522"/>
            <a:ext cx="3061468" cy="39624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F0BF04-59D3-46D2-85B6-2D9E4D171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89063" l="6844" r="95437">
                        <a14:foregroundMark x1="12167" y1="27604" x2="32319" y2="33854"/>
                        <a14:foregroundMark x1="32319" y1="33854" x2="90494" y2="25000"/>
                        <a14:foregroundMark x1="90494" y1="25000" x2="91255" y2="21354"/>
                        <a14:foregroundMark x1="95817" y1="73438" x2="93536" y2="27083"/>
                        <a14:foregroundMark x1="5703" y1="23958" x2="6844" y2="77604"/>
                        <a14:foregroundMark x1="6844" y1="77604" x2="6844" y2="77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393" y="2723322"/>
            <a:ext cx="2505075" cy="182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858E54-1962-4F13-AD6B-89296AFC3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89063" l="6844" r="95437">
                        <a14:foregroundMark x1="12167" y1="27604" x2="32319" y2="33854"/>
                        <a14:foregroundMark x1="32319" y1="33854" x2="90494" y2="25000"/>
                        <a14:foregroundMark x1="90494" y1="25000" x2="91255" y2="21354"/>
                        <a14:foregroundMark x1="95817" y1="73438" x2="93536" y2="27083"/>
                        <a14:foregroundMark x1="5703" y1="23958" x2="6844" y2="77604"/>
                        <a14:foregroundMark x1="6844" y1="77604" x2="6844" y2="77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57" y="4648200"/>
            <a:ext cx="25050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51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117CFA52-8BFB-4385-8E63-7922D18417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0" t="9840" r="12435" b="10246"/>
          <a:stretch/>
        </p:blipFill>
        <p:spPr>
          <a:xfrm>
            <a:off x="262204" y="-75190"/>
            <a:ext cx="5392484" cy="69331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95FD29-8A51-4C78-9609-80217927CA1C}"/>
              </a:ext>
            </a:extLst>
          </p:cNvPr>
          <p:cNvSpPr/>
          <p:nvPr/>
        </p:nvSpPr>
        <p:spPr>
          <a:xfrm>
            <a:off x="0" y="255672"/>
            <a:ext cx="1179195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Become an Officer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elloAsparagus" panose="02000603000000000000" pitchFamily="2" charset="0"/>
              <a:ea typeface="HelloAsparagus" panose="02000603000000000000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D5A696-BDE4-4858-8C0A-A37D721912DC}"/>
              </a:ext>
            </a:extLst>
          </p:cNvPr>
          <p:cNvSpPr txBox="1">
            <a:spLocks/>
          </p:cNvSpPr>
          <p:nvPr/>
        </p:nvSpPr>
        <p:spPr>
          <a:xfrm>
            <a:off x="361334" y="1181598"/>
            <a:ext cx="11597112" cy="427155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artoon" panose="02000603000000000000" pitchFamily="2" charset="0"/>
                <a:ea typeface="HelloCartoon" panose="02000603000000000000" pitchFamily="2" charset="0"/>
              </a:rPr>
              <a:t>Officer Applications 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artoon" panose="02000603000000000000" pitchFamily="2" charset="0"/>
                <a:ea typeface="HelloCartoon" panose="02000603000000000000" pitchFamily="2" charset="0"/>
              </a:rPr>
              <a:t>Out TODAY!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artoon" panose="02000603000000000000" pitchFamily="2" charset="0"/>
                <a:ea typeface="HelloCartoon" panose="02000603000000000000" pitchFamily="2" charset="0"/>
              </a:rPr>
              <a:t>Raise your hand and I will pass them out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artoon" panose="02000603000000000000" pitchFamily="2" charset="0"/>
                <a:ea typeface="HelloCartoon" panose="02000603000000000000" pitchFamily="2" charset="0"/>
              </a:rPr>
              <a:t>Due February 21 by 4pm</a:t>
            </a:r>
          </a:p>
          <a:p>
            <a:endParaRPr lang="en-US" sz="4400" u="sng" dirty="0">
              <a:latin typeface="HelloCartoon" panose="02000603000000000000" pitchFamily="2" charset="0"/>
              <a:ea typeface="HelloCartoon" panose="02000603000000000000" pitchFamily="2" charset="0"/>
            </a:endParaRPr>
          </a:p>
          <a:p>
            <a:endParaRPr lang="en-US" sz="4400" dirty="0">
              <a:latin typeface="HelloCartoon" panose="02000603000000000000" pitchFamily="2" charset="0"/>
              <a:ea typeface="HelloCartoon" panose="02000603000000000000" pitchFamily="2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5859B1E-A74A-4F6C-94B2-ACC421798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238380"/>
              </p:ext>
            </p:extLst>
          </p:nvPr>
        </p:nvGraphicFramePr>
        <p:xfrm>
          <a:off x="2192143" y="3956161"/>
          <a:ext cx="8128000" cy="229616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31934096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2720570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732545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37429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Applications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Interviews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Quiz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Popular Vote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734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Jan 17- Feb 21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Feb 18-19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Questions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Feb 22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204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Completed in Pen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Mrs. Evans Room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Multiple choice/ True False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Classes will watch interviews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878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Turned into Officers @ February Meeting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Will be taped and shown to All Ag Classes for Voting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Study Materials from Evans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Vote using Google sheets- Candidates can vote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197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899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128EB3AD-2293-4A9E-A90F-72404CB04B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10" t="9840" r="12435" b="10246"/>
          <a:stretch/>
        </p:blipFill>
        <p:spPr>
          <a:xfrm>
            <a:off x="262204" y="-75190"/>
            <a:ext cx="5392484" cy="69331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DB59294-8388-47F0-AD13-3E004F23CDF6}"/>
              </a:ext>
            </a:extLst>
          </p:cNvPr>
          <p:cNvSpPr/>
          <p:nvPr/>
        </p:nvSpPr>
        <p:spPr>
          <a:xfrm>
            <a:off x="4052326" y="570314"/>
            <a:ext cx="81396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State Convention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elloAsparagus" panose="02000603000000000000" pitchFamily="2" charset="0"/>
              <a:ea typeface="HelloAsparagus" panose="02000603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3D3CE77-42F7-45B2-9B6B-45A58A525527}"/>
              </a:ext>
            </a:extLst>
          </p:cNvPr>
          <p:cNvSpPr txBox="1">
            <a:spLocks/>
          </p:cNvSpPr>
          <p:nvPr/>
        </p:nvSpPr>
        <p:spPr>
          <a:xfrm>
            <a:off x="5344989" y="1770643"/>
            <a:ext cx="6704444" cy="5087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6600" dirty="0">
              <a:latin typeface="HelloCartoon" panose="02000603000000000000" pitchFamily="2" charset="0"/>
              <a:ea typeface="HelloCartoon" panose="02000603000000000000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79E3C6D-EF1D-47BF-AE1D-2F32E8DCE848}"/>
              </a:ext>
            </a:extLst>
          </p:cNvPr>
          <p:cNvSpPr txBox="1">
            <a:spLocks/>
          </p:cNvSpPr>
          <p:nvPr/>
        </p:nvSpPr>
        <p:spPr>
          <a:xfrm>
            <a:off x="594888" y="1770643"/>
            <a:ext cx="11597112" cy="427155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APPLY </a:t>
            </a:r>
            <a:r>
              <a:rPr lang="en-US" sz="4400" dirty="0" err="1">
                <a:latin typeface="HelloCartoon" panose="02000603000000000000" pitchFamily="2" charset="0"/>
                <a:ea typeface="HelloCartoon" panose="02000603000000000000" pitchFamily="2" charset="0"/>
              </a:rPr>
              <a:t>APPLY</a:t>
            </a:r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 </a:t>
            </a:r>
            <a:r>
              <a:rPr lang="en-US" sz="4400" dirty="0" err="1">
                <a:latin typeface="HelloCartoon" panose="02000603000000000000" pitchFamily="2" charset="0"/>
                <a:ea typeface="HelloCartoon" panose="02000603000000000000" pitchFamily="2" charset="0"/>
              </a:rPr>
              <a:t>APPLY</a:t>
            </a:r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 </a:t>
            </a:r>
            <a:r>
              <a:rPr lang="en-US" sz="4400" dirty="0" err="1">
                <a:latin typeface="HelloCartoon" panose="02000603000000000000" pitchFamily="2" charset="0"/>
                <a:ea typeface="HelloCartoon" panose="02000603000000000000" pitchFamily="2" charset="0"/>
              </a:rPr>
              <a:t>APPLY</a:t>
            </a:r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 APPLYAPPLY APPLY </a:t>
            </a:r>
            <a:r>
              <a:rPr lang="en-US" sz="4400" dirty="0" err="1">
                <a:latin typeface="HelloCartoon" panose="02000603000000000000" pitchFamily="2" charset="0"/>
                <a:ea typeface="HelloCartoon" panose="02000603000000000000" pitchFamily="2" charset="0"/>
              </a:rPr>
              <a:t>APPLY</a:t>
            </a:r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 </a:t>
            </a:r>
            <a:r>
              <a:rPr lang="en-US" sz="4400" dirty="0" err="1">
                <a:latin typeface="HelloCartoon" panose="02000603000000000000" pitchFamily="2" charset="0"/>
                <a:ea typeface="HelloCartoon" panose="02000603000000000000" pitchFamily="2" charset="0"/>
              </a:rPr>
              <a:t>APPLY</a:t>
            </a:r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 </a:t>
            </a:r>
            <a:r>
              <a:rPr lang="en-US" sz="4400" dirty="0" err="1">
                <a:latin typeface="HelloCartoon" panose="02000603000000000000" pitchFamily="2" charset="0"/>
                <a:ea typeface="HelloCartoon" panose="02000603000000000000" pitchFamily="2" charset="0"/>
              </a:rPr>
              <a:t>APPLY</a:t>
            </a:r>
            <a:endParaRPr lang="en-US" sz="4400" dirty="0">
              <a:latin typeface="HelloCartoon" panose="02000603000000000000" pitchFamily="2" charset="0"/>
              <a:ea typeface="HelloCartoon" panose="02000603000000000000" pitchFamily="2" charset="0"/>
            </a:endParaRPr>
          </a:p>
          <a:p>
            <a:r>
              <a:rPr lang="en-US" sz="4400" i="1" u="sng" dirty="0">
                <a:latin typeface="HelloCartoon" panose="02000603000000000000" pitchFamily="2" charset="0"/>
                <a:ea typeface="HelloCartoon" panose="02000603000000000000" pitchFamily="2" charset="0"/>
              </a:rPr>
              <a:t>Any Member can Apply</a:t>
            </a:r>
          </a:p>
          <a:p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13 Spots</a:t>
            </a:r>
          </a:p>
          <a:p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Ft. Worth Texas July 15-19 2019</a:t>
            </a:r>
          </a:p>
          <a:p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Applications Due Feb 21 along with $50 Deposit</a:t>
            </a:r>
          </a:p>
          <a:p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Raise your hand and I will bring application to you</a:t>
            </a:r>
          </a:p>
        </p:txBody>
      </p:sp>
    </p:spTree>
    <p:extLst>
      <p:ext uri="{BB962C8B-B14F-4D97-AF65-F5344CB8AC3E}">
        <p14:creationId xmlns:p14="http://schemas.microsoft.com/office/powerpoint/2010/main" val="2500184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117CFA52-8BFB-4385-8E63-7922D18417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0" t="9840" r="12435" b="10246"/>
          <a:stretch/>
        </p:blipFill>
        <p:spPr>
          <a:xfrm>
            <a:off x="262204" y="-75190"/>
            <a:ext cx="5392484" cy="69331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3A1BEE3-9EEF-4133-8287-67B6F8533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4989" y="1770643"/>
            <a:ext cx="5904538" cy="2981831"/>
          </a:xfrm>
        </p:spPr>
        <p:txBody>
          <a:bodyPr>
            <a:normAutofit fontScale="92500" lnSpcReduction="10000"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200" dirty="0">
                <a:latin typeface="HelloCartoon" panose="02000603000000000000" pitchFamily="2" charset="0"/>
                <a:ea typeface="HelloCartoon" panose="02000603000000000000" pitchFamily="2" charset="0"/>
              </a:rPr>
              <a:t>Houston Exhibitors Only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200" dirty="0">
                <a:latin typeface="HelloCartoon" panose="02000603000000000000" pitchFamily="2" charset="0"/>
                <a:ea typeface="HelloCartoon" panose="02000603000000000000" pitchFamily="2" charset="0"/>
              </a:rPr>
              <a:t>6:30 pm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200" dirty="0">
                <a:latin typeface="HelloCartoon" panose="02000603000000000000" pitchFamily="2" charset="0"/>
                <a:ea typeface="HelloCartoon" panose="02000603000000000000" pitchFamily="2" charset="0"/>
              </a:rPr>
              <a:t>New Barn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200" dirty="0">
                <a:latin typeface="HelloCartoon" panose="02000603000000000000" pitchFamily="2" charset="0"/>
                <a:ea typeface="HelloCartoon" panose="02000603000000000000" pitchFamily="2" charset="0"/>
              </a:rPr>
              <a:t>Be On Time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6600" dirty="0">
              <a:latin typeface="HelloCartoon" panose="02000603000000000000" pitchFamily="2" charset="0"/>
              <a:ea typeface="HelloCartoon" panose="02000603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95FD29-8A51-4C78-9609-80217927CA1C}"/>
              </a:ext>
            </a:extLst>
          </p:cNvPr>
          <p:cNvSpPr/>
          <p:nvPr/>
        </p:nvSpPr>
        <p:spPr>
          <a:xfrm>
            <a:off x="4548161" y="404670"/>
            <a:ext cx="764383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Parent Meeting</a:t>
            </a:r>
          </a:p>
        </p:txBody>
      </p:sp>
    </p:spTree>
    <p:extLst>
      <p:ext uri="{BB962C8B-B14F-4D97-AF65-F5344CB8AC3E}">
        <p14:creationId xmlns:p14="http://schemas.microsoft.com/office/powerpoint/2010/main" val="1545727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117CFA52-8BFB-4385-8E63-7922D18417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0" t="9840" r="12435" b="10246"/>
          <a:stretch/>
        </p:blipFill>
        <p:spPr>
          <a:xfrm>
            <a:off x="262204" y="-75190"/>
            <a:ext cx="5392484" cy="69331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95FD29-8A51-4C78-9609-80217927CA1C}"/>
              </a:ext>
            </a:extLst>
          </p:cNvPr>
          <p:cNvSpPr/>
          <p:nvPr/>
        </p:nvSpPr>
        <p:spPr>
          <a:xfrm>
            <a:off x="3258066" y="522950"/>
            <a:ext cx="948337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FFA Talent Show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elloAsparagus" panose="02000603000000000000" pitchFamily="2" charset="0"/>
              <a:ea typeface="HelloAsparagus" panose="02000603000000000000" pitchFamily="2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85E2009-17D5-4618-BFBD-34944068E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4989" y="1770642"/>
            <a:ext cx="6963316" cy="4112799"/>
          </a:xfrm>
        </p:spPr>
        <p:txBody>
          <a:bodyPr>
            <a:normAutofit fontScale="92500" lnSpcReduction="10000"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200" dirty="0">
                <a:latin typeface="HelloCartoon" panose="02000603000000000000" pitchFamily="2" charset="0"/>
                <a:ea typeface="HelloCartoon" panose="02000603000000000000" pitchFamily="2" charset="0"/>
              </a:rPr>
              <a:t>Can be any talent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200" dirty="0">
                <a:latin typeface="HelloCartoon" panose="02000603000000000000" pitchFamily="2" charset="0"/>
                <a:ea typeface="HelloCartoon" panose="02000603000000000000" pitchFamily="2" charset="0"/>
              </a:rPr>
              <a:t>Dance/ Sing/ Skit/ Band/Jokes/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200" dirty="0">
                <a:latin typeface="HelloCartoon" panose="02000603000000000000" pitchFamily="2" charset="0"/>
                <a:ea typeface="HelloCartoon" panose="02000603000000000000" pitchFamily="2" charset="0"/>
              </a:rPr>
              <a:t>District April 15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200" dirty="0">
                <a:latin typeface="HelloCartoon" panose="02000603000000000000" pitchFamily="2" charset="0"/>
                <a:ea typeface="HelloCartoon" panose="02000603000000000000" pitchFamily="2" charset="0"/>
              </a:rPr>
              <a:t>Area May 16</a:t>
            </a:r>
            <a:r>
              <a:rPr lang="en-US" sz="5200" baseline="30000" dirty="0">
                <a:latin typeface="HelloCartoon" panose="02000603000000000000" pitchFamily="2" charset="0"/>
                <a:ea typeface="HelloCartoon" panose="02000603000000000000" pitchFamily="2" charset="0"/>
              </a:rPr>
              <a:t>th</a:t>
            </a:r>
            <a:r>
              <a:rPr lang="en-US" sz="5200" dirty="0">
                <a:latin typeface="HelloCartoon" panose="02000603000000000000" pitchFamily="2" charset="0"/>
                <a:ea typeface="HelloCartoon" panose="02000603000000000000" pitchFamily="2" charset="0"/>
              </a:rPr>
              <a:t>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200" dirty="0">
                <a:latin typeface="HelloCartoon" panose="02000603000000000000" pitchFamily="2" charset="0"/>
                <a:ea typeface="HelloCartoon" panose="02000603000000000000" pitchFamily="2" charset="0"/>
              </a:rPr>
              <a:t>State July 15- Go to convention for free if you advance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6600" dirty="0">
              <a:latin typeface="HelloCartoon" panose="02000603000000000000" pitchFamily="2" charset="0"/>
              <a:ea typeface="HelloCartoon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749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3FF"/>
            </a:gs>
            <a:gs pos="100000">
              <a:srgbClr val="99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7" t="9407" r="9663" b="10143"/>
          <a:stretch/>
        </p:blipFill>
        <p:spPr>
          <a:xfrm>
            <a:off x="199102" y="-190501"/>
            <a:ext cx="5715000" cy="7048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143900"/>
            <a:ext cx="11573435" cy="1640656"/>
          </a:xfrm>
        </p:spPr>
        <p:txBody>
          <a:bodyPr>
            <a:noAutofit/>
          </a:bodyPr>
          <a:lstStyle/>
          <a:p>
            <a:pPr algn="r"/>
            <a:r>
              <a:rPr lang="en-US" sz="7200" b="1" spc="-15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Speaking Development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618" y="1501618"/>
            <a:ext cx="11597112" cy="49009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>
                <a:latin typeface="HelloCartoon" panose="02000603000000000000" pitchFamily="2" charset="0"/>
                <a:ea typeface="HelloCartoon" panose="02000603000000000000" pitchFamily="2" charset="0"/>
              </a:rPr>
              <a:t>Last Chance to compete for the year</a:t>
            </a:r>
          </a:p>
          <a:p>
            <a:pPr marL="0" indent="0">
              <a:buNone/>
            </a:pPr>
            <a:r>
              <a:rPr lang="en-US" sz="5400" dirty="0">
                <a:latin typeface="HelloCartoon" panose="02000603000000000000" pitchFamily="2" charset="0"/>
                <a:ea typeface="HelloCartoon" panose="02000603000000000000" pitchFamily="2" charset="0"/>
              </a:rPr>
              <a:t>(Remember need 4 events for your sash)</a:t>
            </a:r>
          </a:p>
          <a:p>
            <a:pPr marL="0" indent="0">
              <a:buNone/>
            </a:pPr>
            <a:r>
              <a:rPr lang="en-US" sz="5400" dirty="0">
                <a:latin typeface="HelloCartoon" panose="02000603000000000000" pitchFamily="2" charset="0"/>
                <a:ea typeface="HelloCartoon" panose="02000603000000000000" pitchFamily="2" charset="0"/>
              </a:rPr>
              <a:t>District April 15th</a:t>
            </a:r>
          </a:p>
          <a:p>
            <a:pPr marL="0" indent="0">
              <a:buNone/>
            </a:pPr>
            <a:r>
              <a:rPr lang="en-US" sz="5400" dirty="0">
                <a:latin typeface="HelloCartoon" panose="02000603000000000000" pitchFamily="2" charset="0"/>
                <a:ea typeface="HelloCartoon" panose="02000603000000000000" pitchFamily="2" charset="0"/>
              </a:rPr>
              <a:t>Memorized Speaking in front of 3 judges</a:t>
            </a:r>
          </a:p>
          <a:p>
            <a:pPr marL="0" indent="0">
              <a:buNone/>
            </a:pPr>
            <a:r>
              <a:rPr lang="en-US" sz="5400" dirty="0">
                <a:latin typeface="HelloCartoon" panose="02000603000000000000" pitchFamily="2" charset="0"/>
                <a:ea typeface="HelloCartoon" panose="02000603000000000000" pitchFamily="2" charset="0"/>
              </a:rPr>
              <a:t>Area May 16</a:t>
            </a:r>
          </a:p>
          <a:p>
            <a:pPr marL="0" indent="0">
              <a:buNone/>
            </a:pPr>
            <a:r>
              <a:rPr lang="en-US" sz="5400" dirty="0">
                <a:latin typeface="HelloCartoon" panose="02000603000000000000" pitchFamily="2" charset="0"/>
                <a:ea typeface="HelloCartoon" panose="02000603000000000000" pitchFamily="2" charset="0"/>
              </a:rPr>
              <a:t>Convention July 15- Go For free if you advance</a:t>
            </a:r>
          </a:p>
        </p:txBody>
      </p:sp>
    </p:spTree>
    <p:extLst>
      <p:ext uri="{BB962C8B-B14F-4D97-AF65-F5344CB8AC3E}">
        <p14:creationId xmlns:p14="http://schemas.microsoft.com/office/powerpoint/2010/main" val="1143893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7" t="9407" r="9663" b="10143"/>
          <a:stretch/>
        </p:blipFill>
        <p:spPr>
          <a:xfrm>
            <a:off x="199102" y="-190501"/>
            <a:ext cx="5715000" cy="7048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885" y="1166585"/>
            <a:ext cx="10424614" cy="1640656"/>
          </a:xfrm>
        </p:spPr>
        <p:txBody>
          <a:bodyPr>
            <a:normAutofit/>
          </a:bodyPr>
          <a:lstStyle/>
          <a:p>
            <a:pPr algn="r"/>
            <a:r>
              <a:rPr lang="en-US" sz="8800" b="1" spc="-15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West Texas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AD31976-F8C7-4047-8E4A-33D8933A9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4102" y="3450735"/>
            <a:ext cx="5491835" cy="31906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>
                <a:latin typeface="HelloCartoon" panose="02000603000000000000" pitchFamily="2" charset="0"/>
                <a:ea typeface="HelloCartoon" panose="02000603000000000000" pitchFamily="2" charset="0"/>
              </a:rPr>
              <a:t>Ms. Pruitt and Ms. Vayon have a unique experience and opportunity they will be presenting</a:t>
            </a:r>
          </a:p>
        </p:txBody>
      </p:sp>
    </p:spTree>
    <p:extLst>
      <p:ext uri="{BB962C8B-B14F-4D97-AF65-F5344CB8AC3E}">
        <p14:creationId xmlns:p14="http://schemas.microsoft.com/office/powerpoint/2010/main" val="1903640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5422</TotalTime>
  <Words>515</Words>
  <Application>Microsoft Office PowerPoint</Application>
  <PresentationFormat>Widescreen</PresentationFormat>
  <Paragraphs>132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HelloAloha</vt:lpstr>
      <vt:lpstr>HelloAntsClose</vt:lpstr>
      <vt:lpstr>HelloAsparagus</vt:lpstr>
      <vt:lpstr>HelloCartoon</vt:lpstr>
      <vt:lpstr>KG Blank Space Sketch</vt:lpstr>
      <vt:lpstr>KG Blank Space Solid</vt:lpstr>
      <vt:lpstr>Times New Roman</vt:lpstr>
      <vt:lpstr>Office Theme</vt:lpstr>
      <vt:lpstr>PowerPoint Presentation</vt:lpstr>
      <vt:lpstr>Why are we here?</vt:lpstr>
      <vt:lpstr>CDE Contests!</vt:lpstr>
      <vt:lpstr>PowerPoint Presentation</vt:lpstr>
      <vt:lpstr>PowerPoint Presentation</vt:lpstr>
      <vt:lpstr>PowerPoint Presentation</vt:lpstr>
      <vt:lpstr>PowerPoint Presentation</vt:lpstr>
      <vt:lpstr>Speaking Development Events</vt:lpstr>
      <vt:lpstr>West Texas </vt:lpstr>
      <vt:lpstr>Trip Highlights</vt:lpstr>
      <vt:lpstr>Trip Highlights</vt:lpstr>
      <vt:lpstr>Costs</vt:lpstr>
      <vt:lpstr>Cost</vt:lpstr>
      <vt:lpstr>PowerPoint Presentation</vt:lpstr>
      <vt:lpstr>PowerPoint Presentation</vt:lpstr>
      <vt:lpstr>PowerPoint Presentation</vt:lpstr>
      <vt:lpstr>PowerPoint Presentation</vt:lpstr>
      <vt:lpstr>Cookie Game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Isabel Lopez- President</dc:title>
  <dc:creator>Bushnell, Lindsey S</dc:creator>
  <cp:lastModifiedBy>Bushnell, Lindsey S</cp:lastModifiedBy>
  <cp:revision>34</cp:revision>
  <dcterms:created xsi:type="dcterms:W3CDTF">2018-09-20T19:09:53Z</dcterms:created>
  <dcterms:modified xsi:type="dcterms:W3CDTF">2019-01-17T17:25:07Z</dcterms:modified>
</cp:coreProperties>
</file>