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2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5ECD"/>
    <a:srgbClr val="FF66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>
        <p:scale>
          <a:sx n="60" d="100"/>
          <a:sy n="60" d="100"/>
        </p:scale>
        <p:origin x="1284" y="29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4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3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0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8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0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5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2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2AFA-0456-4A26-8B74-AAC70C8679B9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1920" y="682581"/>
            <a:ext cx="5868472" cy="1614152"/>
          </a:xfrm>
        </p:spPr>
        <p:txBody>
          <a:bodyPr/>
          <a:lstStyle/>
          <a:p>
            <a:r>
              <a:rPr lang="en-US" b="1" u="sng" dirty="0">
                <a:solidFill>
                  <a:schemeClr val="bg1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Chavez FFA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764" y="2151433"/>
            <a:ext cx="2412643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12/6/2017</a:t>
            </a:r>
          </a:p>
        </p:txBody>
      </p:sp>
    </p:spTree>
    <p:extLst>
      <p:ext uri="{BB962C8B-B14F-4D97-AF65-F5344CB8AC3E}">
        <p14:creationId xmlns:p14="http://schemas.microsoft.com/office/powerpoint/2010/main" val="109917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754">
            <a:off x="-1426840" y="-1069596"/>
            <a:ext cx="8799079" cy="10568886"/>
          </a:xfrm>
        </p:spPr>
      </p:pic>
      <p:sp>
        <p:nvSpPr>
          <p:cNvPr id="6" name="TextBox 5"/>
          <p:cNvSpPr txBox="1"/>
          <p:nvPr/>
        </p:nvSpPr>
        <p:spPr>
          <a:xfrm>
            <a:off x="517452" y="2031911"/>
            <a:ext cx="116745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To Practice Brotherhood</a:t>
            </a:r>
          </a:p>
          <a:p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Honor Agriculture Opportunities and responsibilities, and too develop those qualities of leadership a FFA member should possess.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703" y="238515"/>
            <a:ext cx="7693257" cy="1325563"/>
          </a:xfrm>
        </p:spPr>
        <p:txBody>
          <a:bodyPr>
            <a:noAutofit/>
          </a:bodyPr>
          <a:lstStyle/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Why are we here?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3920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9840" r="12435" b="10246"/>
          <a:stretch/>
        </p:blipFill>
        <p:spPr>
          <a:xfrm rot="19748748">
            <a:off x="3882826" y="-1836971"/>
            <a:ext cx="8548286" cy="109906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912" y="1897165"/>
            <a:ext cx="11016175" cy="507140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Hats are going up for sale ASAP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FFA HATS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199F9A-62BF-46B6-BF80-1A419A30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071" y="2478151"/>
            <a:ext cx="7071015" cy="43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8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Officers Next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968" y="1690688"/>
            <a:ext cx="10515600" cy="485652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Applications go out April 9</a:t>
            </a:r>
            <a:r>
              <a:rPr lang="en-US" sz="4400" baseline="30000" dirty="0">
                <a:latin typeface="HelloCartoon" panose="02000603000000000000" pitchFamily="2" charset="0"/>
                <a:ea typeface="HelloCartoon" panose="02000603000000000000" pitchFamily="2" charset="0"/>
              </a:rPr>
              <a:t>th</a:t>
            </a: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 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Applications due May 2</a:t>
            </a:r>
            <a:r>
              <a:rPr lang="en-US" sz="4400" baseline="30000" dirty="0">
                <a:latin typeface="HelloCartoon" panose="02000603000000000000" pitchFamily="2" charset="0"/>
                <a:ea typeface="HelloCartoon" panose="02000603000000000000" pitchFamily="2" charset="0"/>
              </a:rPr>
              <a:t>nd</a:t>
            </a: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 by 3:30 pm 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Must attend state convention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Must attend 4 day camp at school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Have lots of Fun</a:t>
            </a: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  <a:sym typeface="Wingdings" panose="05000000000000000000" pitchFamily="2" charset="2"/>
              </a:rPr>
              <a:t></a:t>
            </a:r>
            <a:endParaRPr lang="en-US" sz="4400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99" y="165636"/>
            <a:ext cx="8094913" cy="972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6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rgbClr val="CC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754">
            <a:off x="-1426840" y="-1069596"/>
            <a:ext cx="8799079" cy="10568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32" y="365125"/>
            <a:ext cx="11739716" cy="1325563"/>
          </a:xfrm>
        </p:spPr>
        <p:txBody>
          <a:bodyPr>
            <a:normAutofit/>
          </a:bodyPr>
          <a:lstStyle/>
          <a:p>
            <a:pPr algn="r"/>
            <a:r>
              <a:rPr lang="en-US" sz="6600" b="1" spc="-15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Banquet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9587"/>
            <a:ext cx="11633982" cy="4900929"/>
          </a:xfrm>
        </p:spPr>
        <p:txBody>
          <a:bodyPr>
            <a:noAutofit/>
          </a:bodyPr>
          <a:lstStyle/>
          <a:p>
            <a:pPr algn="r"/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May 15</a:t>
            </a:r>
          </a:p>
          <a:p>
            <a:pPr algn="r"/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5:45 pm</a:t>
            </a:r>
          </a:p>
          <a:p>
            <a:pPr algn="r"/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Cafeteria</a:t>
            </a:r>
          </a:p>
          <a:p>
            <a:pPr algn="r"/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Parents and Families Welcome</a:t>
            </a:r>
          </a:p>
          <a:p>
            <a:pPr algn="r"/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Official Dress</a:t>
            </a:r>
          </a:p>
          <a:p>
            <a:pPr algn="r"/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RSVP by April 15</a:t>
            </a:r>
            <a:r>
              <a:rPr lang="en-US" sz="5400" baseline="30000" dirty="0">
                <a:latin typeface="HelloCartoon" panose="02000603000000000000" pitchFamily="2" charset="0"/>
                <a:ea typeface="HelloCartoon" panose="02000603000000000000" pitchFamily="2" charset="0"/>
              </a:rPr>
              <a:t>th</a:t>
            </a:r>
            <a:r>
              <a:rPr lang="en-US" sz="5400" dirty="0">
                <a:latin typeface="HelloCartoon" panose="02000603000000000000" pitchFamily="2" charset="0"/>
                <a:ea typeface="HelloCartoon" panose="02000603000000000000" pitchFamily="2" charset="0"/>
              </a:rPr>
              <a:t> with Evans</a:t>
            </a:r>
          </a:p>
          <a:p>
            <a:endParaRPr lang="en-US" sz="5400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13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6440">
            <a:off x="5691913" y="-742592"/>
            <a:ext cx="8094913" cy="97230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968" y="1137599"/>
            <a:ext cx="10515600" cy="4856529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Area 3 CDE:: This Saturday! </a:t>
            </a:r>
          </a:p>
          <a:p>
            <a:pPr lvl="1"/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College Station Bound!</a:t>
            </a:r>
          </a:p>
          <a:p>
            <a:pPr lvl="1"/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Milk Quality- Livestock- Poultry</a:t>
            </a:r>
          </a:p>
          <a:p>
            <a:pPr lvl="1"/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Entomology- Forage- Floral- Vet Med</a:t>
            </a:r>
          </a:p>
          <a:p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District 2 SDE:: April 16th</a:t>
            </a:r>
          </a:p>
          <a:p>
            <a:pPr lvl="1"/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Cristian- Isabel- Laura- Janet Speakers</a:t>
            </a:r>
          </a:p>
          <a:p>
            <a:pPr lvl="1"/>
            <a:r>
              <a:rPr lang="en-US" sz="4000" dirty="0" err="1">
                <a:latin typeface="HelloCartoon" panose="02000603000000000000" pitchFamily="2" charset="0"/>
                <a:ea typeface="HelloCartoon" panose="02000603000000000000" pitchFamily="2" charset="0"/>
              </a:rPr>
              <a:t>Momo</a:t>
            </a:r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 Running for District Office</a:t>
            </a:r>
          </a:p>
          <a:p>
            <a:pPr lvl="1"/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Isabel Running for Area Office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79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Upcoming Competitions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9C4CDB-7552-4DFB-9474-D141C36CA15F}"/>
              </a:ext>
            </a:extLst>
          </p:cNvPr>
          <p:cNvSpPr txBox="1">
            <a:spLocks/>
          </p:cNvSpPr>
          <p:nvPr/>
        </p:nvSpPr>
        <p:spPr>
          <a:xfrm>
            <a:off x="675968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397748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968" y="1137599"/>
            <a:ext cx="10515600" cy="4856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Parent Meeting May 3</a:t>
            </a:r>
            <a:r>
              <a:rPr lang="en-US" sz="4000" baseline="30000" dirty="0">
                <a:latin typeface="HelloCartoon" panose="02000603000000000000" pitchFamily="2" charset="0"/>
                <a:ea typeface="HelloCartoon" panose="02000603000000000000" pitchFamily="2" charset="0"/>
              </a:rPr>
              <a:t>rd</a:t>
            </a:r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 6:30 pm </a:t>
            </a:r>
          </a:p>
          <a:p>
            <a:pPr marL="0" indent="0">
              <a:buNone/>
            </a:pPr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K111B ( Mrs. </a:t>
            </a:r>
            <a:r>
              <a:rPr lang="en-US" sz="4000" dirty="0" err="1">
                <a:latin typeface="HelloCartoon" panose="02000603000000000000" pitchFamily="2" charset="0"/>
                <a:ea typeface="HelloCartoon" panose="02000603000000000000" pitchFamily="2" charset="0"/>
              </a:rPr>
              <a:t>Vayon’s</a:t>
            </a:r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 room)</a:t>
            </a:r>
          </a:p>
          <a:p>
            <a:pPr marL="0" indent="0">
              <a:buNone/>
            </a:pPr>
            <a:endParaRPr lang="en-US" sz="4000" dirty="0"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pPr marL="0" indent="0">
              <a:buNone/>
            </a:pPr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School Show November 2nd</a:t>
            </a:r>
          </a:p>
          <a:p>
            <a:pPr marL="0" indent="0">
              <a:buNone/>
            </a:pPr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School Auction November 3rd</a:t>
            </a:r>
          </a:p>
          <a:p>
            <a:pPr marL="0" indent="0">
              <a:buNone/>
            </a:pPr>
            <a:endParaRPr lang="en-US" sz="4000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858">
            <a:off x="5254674" y="341927"/>
            <a:ext cx="8094913" cy="9723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79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Animals for </a:t>
            </a:r>
            <a:r>
              <a:rPr lang="en-US" sz="72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Next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 year</a:t>
            </a:r>
          </a:p>
        </p:txBody>
      </p:sp>
    </p:spTree>
    <p:extLst>
      <p:ext uri="{BB962C8B-B14F-4D97-AF65-F5344CB8AC3E}">
        <p14:creationId xmlns:p14="http://schemas.microsoft.com/office/powerpoint/2010/main" val="44585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754">
            <a:off x="-1539135" y="-1069596"/>
            <a:ext cx="8799079" cy="105688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703" y="238515"/>
            <a:ext cx="7693257" cy="1325563"/>
          </a:xfrm>
        </p:spPr>
        <p:txBody>
          <a:bodyPr>
            <a:noAutofit/>
          </a:bodyPr>
          <a:lstStyle/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State Convention</a:t>
            </a:r>
            <a:endParaRPr lang="en-US" sz="6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F65003-BC9E-4006-9EDE-92A3AA9BFC5F}"/>
              </a:ext>
            </a:extLst>
          </p:cNvPr>
          <p:cNvSpPr txBox="1">
            <a:spLocks/>
          </p:cNvSpPr>
          <p:nvPr/>
        </p:nvSpPr>
        <p:spPr>
          <a:xfrm>
            <a:off x="718498" y="1343010"/>
            <a:ext cx="10515600" cy="51853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Parent Meeting May 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Remaining Hotel Money Due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Official Dress Check 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Agenda Run down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Parents must attend</a:t>
            </a:r>
          </a:p>
          <a:p>
            <a:endParaRPr lang="en-US" sz="4400" dirty="0"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Is there anyone who wants to attend and HAS NOT paid deposit?</a:t>
            </a:r>
            <a:endParaRPr lang="en-US" sz="4000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50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5044</TotalTime>
  <Words>191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HelloAsparagus</vt:lpstr>
      <vt:lpstr>HelloCartoon</vt:lpstr>
      <vt:lpstr>Wingdings</vt:lpstr>
      <vt:lpstr>Office Theme</vt:lpstr>
      <vt:lpstr>Chavez FFA Meeting</vt:lpstr>
      <vt:lpstr>Why are we here?</vt:lpstr>
      <vt:lpstr>FFA HATS</vt:lpstr>
      <vt:lpstr>Officers Next Year</vt:lpstr>
      <vt:lpstr>Banquet</vt:lpstr>
      <vt:lpstr>Upcoming Competitions</vt:lpstr>
      <vt:lpstr>Animals for Next year</vt:lpstr>
      <vt:lpstr>State Convention</vt:lpstr>
    </vt:vector>
  </TitlesOfParts>
  <Company>HISD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Chavez FFA Meeting</dc:title>
  <dc:creator>Bushnell, Lindsey S</dc:creator>
  <cp:lastModifiedBy>Bushnell, Lindsey S</cp:lastModifiedBy>
  <cp:revision>26</cp:revision>
  <dcterms:created xsi:type="dcterms:W3CDTF">2017-10-04T14:15:29Z</dcterms:created>
  <dcterms:modified xsi:type="dcterms:W3CDTF">2018-04-04T19:30:55Z</dcterms:modified>
</cp:coreProperties>
</file>